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0B563-0D02-40A6-899D-CF16B954E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D5B12-E13A-42C4-A158-404DA351F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CAA67-1589-40E5-8FFA-0601A4987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E3ADFA-E2D8-4F68-8CA3-8964EA3E3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554218-A03D-4341-A918-51174C221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33ABCF-8E6B-4795-9833-EECF214E9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463F47-E907-494F-97D8-2C6FC2403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96CB2-D59E-4F35-A2F2-9CFA377C3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B1B2C4-D187-4C99-BDF6-BD3D2BBA5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0A68C-9C0F-46E1-826B-FF3EC1469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D3F49-7AEC-4592-83C8-80EDD9F33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3602212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新能源汽车产业链的优化与升级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上游原材料供应优化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中游零部件制造升级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下游整车制造及服务创新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政策支持与市场环境改善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产业链协同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各环节之间需要协同合作，确保产品质量和生产效率。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产业链构成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新能源汽车产业链包括原材料供应、零部件制造、整车生产、销售与服务等环节。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关键环节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电池、电机、电控等核心零部件的制造是产业链的关键环节。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新能源汽车产业链概述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技术创新不断涌现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电池能量密度提升、电机效率提高、充电设施完善等技术创新不断涌现。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智能化、网联化成为趋势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新能源汽车正朝着智能化、网联化方向发展，智能驾驶、车联网等技术逐渐成为标配。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产业规模持续扩大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随着新能源汽车市场的快速增长，产业链规模不断扩大，各环节企业数量增加。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7211" r="17211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原材料供应不足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锂铁电池等关键原材料供应紧张，影响新能源汽车的生产和成本。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核心零部件技术瓶颈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电池、电机等核心零部件的技术水平和生产能力有待提升。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充电设施建设滞后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充电设施数量不足、分布不均等问题制约了新能源汽车的推广和应用。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政策法规体系不完善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新能源汽车产业政策法规体系尚不完善，影响了产业链的健康发展。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上游原材料供应优化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严格筛选原材料供应商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建立严格的供应商评估机制，确保供应商具备稳定的生产能力和高质量的原材料供应。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强化原材料质量检测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加强对原材料的入库检测和使用过程中的质量监控，确保原材料质量符合生产要求。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推动原材料标准化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推动制定统一的原材料质量标准，提高原材料的互换性和通用性，降低生产过程中的调整成本。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提升原材料质量与稳定性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长期合作协议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与优质供应商签订长期合作协议，确保原材料的稳定供应和价格优惠，降低市场波动对采购成本的影响。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采购多元化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拓展采购渠道，减少对单一供应商的依赖，降低供应链中断的风险。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集中采购策略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通过集中采购，提高采购规模，降低单位采购成本，同时减少分散采购带来的管理成本和风险。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降低采购成本与风险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信息共享机制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建立与供应商之间的信息共享机制，及时传递市场需求和生产计划等信息，提高供应链的响应速度和协同效率。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供应商评价与激励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定期对供应商进行评价，对表现优秀的供应商给予一定的奖励和激励，促进供应商的持续改进和创新。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供应商协同开发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与供应商共同开展产品研发和技术创新，提高原材料的性能和适应性，降低新产品开发成本。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加强供应商合作与协同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中游零部件制造升级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加大研发投入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鼓励零部件企业增加研发经费，引进高端人才和技术，提升自主创新能力。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加强技术合作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推动零部件企业与高校、科研机构建立产学研合作关系，共同研发新技术、新产品。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实施技术改造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引导零部件企业采用先进适用技术，对现有生产线进行升级改造，提高产品质量和生产效率。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提升零部件技术水平与创新能力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支持零部件企业引进智能化生产设备和工业软件，实现生产过程的自动化、数字化和网络化。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推广智能制造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鼓励零部件企业采用环保材料和清洁生产技术，降低能耗和排放，提高资源利用效率。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实施绿色制造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引导零部件企业建立绿色供应链管理体系，推动上下游企业协同实现绿色生产。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加强供应链管理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推动智能制造与绿色生产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https://d.book118.com/077136022122006041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2024-09-14T12:25:29.880</cp:lastPrinted>
  <dcterms:created xsi:type="dcterms:W3CDTF">2024-09-14T04:25:29Z</dcterms:created>
  <dcterms:modified xsi:type="dcterms:W3CDTF">2024-09-14T04:25:31Z</dcterms:modified>
</cp:coreProperties>
</file>