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79689E-C339-4D26-82BB-573604997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D5201-BD00-4402-AED7-906B941CD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F6050A-2E84-4BD9-99C9-E08294B40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71ADB5-C633-49A5-A721-7FB7D73C4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B7A2DE-E21B-479E-A03F-762AF2E9F7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ED5B85-E92A-4569-876E-DAE371D6B2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5AC128-3F90-4C68-B8FF-6B6CA5F61F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72E28B-DB4E-4623-BE68-418EB7E08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9BD74F-F54D-42E3-932F-95DE49AD7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17782-3934-4673-9FDA-A52D7A74B7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2BA52E-7159-45AC-80C7-B4671793E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40105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环保节能英语saveenergy</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Overview of Environmental Protection and Energy Conservation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Environmental protection and energy-saving technology</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Environmental protection and energy-saving policies and regulations</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Environmental Protection and Energy Conservation Practice Cases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Challenges and Opportunities in Environmental Protection and Energy Conservation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Environmental Protection and Energy Conservation English Vocabulary and Expression</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Overview of Environmental Protection and Energy Conservation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significance</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The definition of environmental protection and energy conservation refers to the adoption of technically feasible, economically reasonable, and environmentally and socially sustainable measures, from energy production to consumption, to reduce consumption, reduce losses and pollutant emissions, stop waste, and effectively and reasonably utilize energy.</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The significance of environmental protection and energy conservation: it is conducive to alleviating China's energy shortage problem and promoting sustainable development of the social economy; Beneficial for improving energy utilization efficiency, reducing pollutant emissions, and protecting the environment; Beneficial for cultivating citizens' awareness of energy conservation and environmental protection, and forming a green lifestyle.</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Alleviating the energy crisis: With the continuous growth of global energy demand and the gradual depletion of traditional energy, environmental protection and energy conservation have become important ways to alleviate the energy crisis.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Promoting sustainable development: Environmental protection and energy conservation are one of the important means to achieve sustainable development. By reducing energy consumption and pollutant emissions, it promotes coordinated economic, social, and environmental development.</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Protecting the ecological environment: Environmental protection and energy conservation can reduce excessive development and utilization of natural resources, reduce damage and pollution to the ecological environment, and protect the balance and stability of the ecosystem.</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environmental protection and energy conservation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Development of Environmental Protection and Energy Conservation</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Historical background: Since the Industrial Revolution, human demand for energy has grown rapidly, and the excessive development and utilization of traditional energy have led to increasingly serious environmental problems and energy crises.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Development history: With the increasing awareness of environmental protection and the continuous progress of technology, environmental protection and energy conservation have gradually become the focus of global attention. Governments and international organizations around the world have formulated relevant policies and regulations to promote the development of environmental protection and energy conservation.</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Future trend: In the future, environmental protection and energy conservation will pay more attention to technological innovation and industrial upgrading, develop clean and renewable energy, improve energy utilization efficiency and recycling efficiency, and promote the transformation and upgrading of the global energy structure.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Environmental protection and energy-saving technology</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Efficient and energy-saving equipment</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Adopting high-efficiency motors, high-efficiency lighting and other energy-saving equipment to improve energy utilization efficiency.</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Energy saving building design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Adopting energy-saving materials, energy-saving structures, and energy-saving technologies in building design to reduce building energy consumption.</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Energy Management System</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Establish an energy management system to monitor, analyze, and optimize the energy use of enterprises or institutions, achieving efficient energy utilization.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Energy saving technology</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Wastewater treatment technology</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Using physical, chemical, or biological methods to treat wastewater to meet discharge or reuse standards, reducing its impact on the environment.</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Waste gas treatment technology</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Purify industrial waste gas, reduce atmospheric pollutant emissions, and protect the atmospheric environment.</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Solid waste treatment technology</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Classify, compress, incinerate, or landfill solid waste to achieve reduction, resource utilization, and harmless treatment.</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Environmental protection technology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Utilizing solar photovoltaic panels to convert solar energy into electricity, providing clean energy for households, businesses, and more.</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Using wind turbines to convert wind energy into electricity is a renewable and pollution-free energy source.</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Utilizing the thermal energy inside the Earth, geothermal energy is converted into thermal or electrical energy through technologies such as ground source heat pumps, providing clean energy for building heating, cooling, etc.</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Solar energy technology</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Wind energy technology</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Geothermal energy technology</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Clean energy technology</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Environmental protection and energy-saving policies and regulations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Paris Agreement is an agreement among countries around the world to jointly address climate change, aimed at limiting global average temperature rise to no more than 2 degrees Celsius and striving to limit temperature rise to no more than 1.5 degrees Celsius above pre industrial levels.</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United Nations Framework Convention on Climate Change (UNFCCC) is an international convention aimed at addressing climate change and promoting countries to reduce greenhouse gas emissions.</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Kyoto Protocol sets specific goals and timelines for industrialized countries to reduce greenhouse gas emissions between 2008 and 2012.</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International policies and regulations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3" name="AutoShape 3"/>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20641" y="3876712"/>
            <a:ext cx="529780" cy="508540"/>
            <a:chOff x="1320641" y="3876712"/>
            <a:chExt cx="529780" cy="508540"/>
          </a:xfrm>
        </p:grpSpPr>
        <p:sp>
          <p:nvSpPr>
            <p:cNvPr id="5" name="Freeform 5"/>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5935409" y="3917288"/>
            <a:ext cx="321183" cy="427387"/>
            <a:chOff x="5935409" y="3917288"/>
            <a:chExt cx="321183" cy="427387"/>
          </a:xfrm>
        </p:grpSpPr>
        <p:sp>
          <p:nvSpPr>
            <p:cNvPr id="9" name="Freeform 9"/>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10351433" y="3876712"/>
            <a:ext cx="424244" cy="464725"/>
            <a:chOff x="10351433" y="3876712"/>
            <a:chExt cx="424244" cy="464725"/>
          </a:xfrm>
        </p:grpSpPr>
        <p:sp>
          <p:nvSpPr>
            <p:cNvPr id="14" name="Freeform 14"/>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19" name="Picture 19"/>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0" name="Picture 20"/>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1" name="Picture 21"/>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2" name="TextBox 22"/>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Environmental Protection Law of the People's Republic of China: China's basic environmental protection law, which stipulates the basic principles, systems, and measures of environmental protection.</a:t>
            </a:r>
          </a:p>
        </p:txBody>
      </p:sp>
      <p:sp>
        <p:nvSpPr>
          <p:cNvPr id="23" name="TextBox 23"/>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Renewable Energy Law of the People's Republic of China: Encourage and support the development and utilization of renewable energy, and promote the development of clean energy.</a:t>
            </a:r>
          </a:p>
        </p:txBody>
      </p:sp>
      <p:sp>
        <p:nvSpPr>
          <p:cNvPr id="24" name="TextBox 24"/>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The Energy Conservation Law of the People's Republic of China aims to promote energy conservation throughout society, improve energy utilization efficiency, and reduce environmental pollution.</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Domestic policies and regulations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Internal management system of the enterprise</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Energy management system: The enterprise establishes an energy management organization, clarifies the responsibilities and authorities of energy management, and formulates energy plans and goals.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Energy saving technology transformation system: Enterprises adopt advanced energy-saving technologies and equipment, and carry out energy-saving technology transformation on existing equipment and processes.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Energy measurement and statistical system: Enterprises establish an energy measurement and statistical system to monitor and analyze energy consumption in real-time, providing a basis for energy conservation management.</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Energy conservation promotion and training system: Enterprises carry out energy-saving promotion and training activities to improve employees' awareness and skill level of energy conservation.</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Environmental Protection and Energy Conservation Practice Cases</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https://d.book118.com/077140105110006035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2024-09-10T01:42:15.987</cp:lastPrinted>
  <dcterms:created xsi:type="dcterms:W3CDTF">2024-09-09T17:42:16Z</dcterms:created>
  <dcterms:modified xsi:type="dcterms:W3CDTF">2024-09-09T17:42:18Z</dcterms:modified>
</cp:coreProperties>
</file>