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393A1-7C73-469B-8ACF-611BEC882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3CBF7-B78B-426B-A517-65394BBDC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6A490-7BA4-499D-BEEC-7D3A3FF96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DB5E8B-F2D1-446F-B222-17D544307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922C98-E872-49E0-8A67-F0EB62108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BED2EF-E0DB-4959-80CD-8926FFDA2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AB2200-1CCE-4615-8935-9BECEAF28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EFAB53-5193-4AC2-9964-8F7C7A42F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17FB04-90D8-447B-BC6A-3E0D584C9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3A588-9D0B-46B8-BD5E-B9D7056A5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10B5B-0DD1-45D6-B3B5-2F5991B4F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40164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《降成本与现场改善》ppt课件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降成本策略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现场改善方法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55" r="132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介绍《降成本与现场改善》的主题，阐述其涉及的核心概念和主要内容。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主题概述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分析当前企业面临的成本压力和现场管理问题，强调降成本和现场改善的必要性和紧迫性。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明确《降成本与现场改善》ppt课件的目的，即帮助企业降低成本、提升现场管理水平和竞争力。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阐述该主题对于企业的重要性，如提高经济效益、增强企业核心竞争力、促进可持续发展等。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意义说明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目的阐述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降成本策略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通过集中需求量，提高采购规模，降低单位成本。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集中采购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供应商谈判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与供应商进行谈判，争取更优惠的价格、付款条件和交货期。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与供应商建立长期合作关系，通过稳定的供需关系降低成本。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降低采购成本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通过改进生产流程，提高生产效率，降低生产成本。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减少生产过程中的浪费，如减少废品、减少库存等。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减少浪费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提高设备利用率，降低单位产品的设备折旧成本。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提高设备利用率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降低生产成本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通过培训和激励措施，提高员工工作效率，降低人力成本。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优化管理结构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精简管理结构，降低管理成本。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降低能源消耗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通过改进设备和技术，降低能源消耗，从而降低运营成本。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566" r="556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5292" r="25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降低运营成本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现场改善方法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5S管理法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整顿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将必需物品定置、定位，标识清楚，方便取用。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维护整理、整顿、清扫的成果，保持工作区域整洁。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清扫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素养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区分必需和非必需物品，将非必需物品移出工作区域。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清除工作区域内的脏污，保持整洁。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遵守规章制度，养成良好的工作习惯。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https://d.book118.com/077140164041006030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2024-09-01T19:41:47.786</cp:lastPrinted>
  <dcterms:created xsi:type="dcterms:W3CDTF">2024-09-01T11:41:47Z</dcterms:created>
  <dcterms:modified xsi:type="dcterms:W3CDTF">2024-09-01T11:41:49Z</dcterms:modified>
</cp:coreProperties>
</file>