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6A4F1-988D-4143-83DC-24C9EE3EC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D5B9C-EC9E-4624-B415-EA07CEB7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D36EB-A276-4877-B9AB-0B5FEC7B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50082-BFA1-4114-BCF5-00EC4A6D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B956C-3E70-4CAA-99B7-7253C80C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4DE79-9A2B-4557-898F-2F7EA903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B92DC-4CCB-4E8C-A857-C31F2F874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7737E-9AB3-4805-B640-E3BD2375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3B892-AD88-4E8A-ABAB-8871127F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A938D-722F-485A-B015-44BFF758B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B8590-39C4-4279-A527-28D2DE1DB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4100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冰面溺水预防教育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冰面溺水自救与救援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冰面溺水预防教育的重要性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冰面溺水是指在冰面或冰窟窿中发生的淹溺事故，通常发生在冬季或初春时节。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冰面溺水不同于普通的水中溺水，因为冰面缺乏足够的浮力，导致受害者难以自救。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冰面溺水的定义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冰面破裂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意外跌落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救援不当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由于冰面厚度不均、冰面承受力不足或受到外力冲击，导致冰面破裂。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在滑冰、行走或玩耍时，不慎跌入冰窟窿或破冰水中。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在救助溺水者时，由于操作不当或盲目救援，导致施救者也陷入危险。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冰面溺水的常见原因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冰面溺水的危害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冰面溺水常常导致呼吸和心跳骤停，若不及时救治，可危及生命。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冰面溺水事故会给受害者和家庭带来巨大的心理创伤和阴影。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冰面溺水事故频发，对社会造成了一定的影响，引起了广泛关注。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危及生命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了解冰面溺水的危险性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掌握安全知识和技能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倡导安全文化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学习冰面安全知识和技能，如如何选择安全的冰面活动场所、如何判断冰面厚度和强度等。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通过宣传和教育，倡导安全文化，让人们意识到冰面安全的重要性，形成自我保护意识。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冰面溺水是一种常见的意外事故，了解其危险性和后果，提高警惕。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学习冰面活动前的准备和注意事项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了解活动前的准备和注意事项，如穿着合适的服装、携带必要的装备等。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学习冰面活动的基本规则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了解冰面活动的基本规则和注意事项，如禁止在冰面上奔跑、跳跃等高风险行为。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学习冰面溺水的自救和救援知识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了解如何自救和救助他人，如保持冷静、呼救、寻找救援等。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学习冰面安全知识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在冰面活动时，遵守活动场所的规定和要求，如禁止在非指定区域活动、禁止携带危险物品等。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遵守冰面活动场所的规定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在冰面活动时，注意观察和遵守安全警示标识，如冰面厚度标识、危险区域标识等。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注意观察和遵守安全警示标识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在冰面活动时，尊重他人的权益，如不干扰他人活动、不占用他人领地等。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尊重他人的权益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遵守冰面活动规定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6" r="23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选择有管理和监督的冰面活动场所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选择有管理和监督的冰面活动场所，如公园、湖泊等，确保安全措施得到保障。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注意冰面的状况和变化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在选择冰面活动场所时，注意冰面的状况和变化，如冰面是否平整、是否有裂缝等。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避免选择高风险区域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在选择冰面活动场所时，避免选择高风险区域，如河流、水库等，以降低溺水风险。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选择安全的冰面活动场所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冰面溺水自救与救援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https://d.book118.com/077141004113006031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2024-09-03T22:02:24.668</cp:lastPrinted>
  <dcterms:created xsi:type="dcterms:W3CDTF">2024-09-03T14:02:24Z</dcterms:created>
  <dcterms:modified xsi:type="dcterms:W3CDTF">2024-09-03T14:02:26Z</dcterms:modified>
</cp:coreProperties>
</file>