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BB3A5-547D-4F95-BB02-475C2989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8061B-D332-46C1-A0C7-410FE9BD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581AD-3663-4E37-BA71-8EF9FF54F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5D9C9-4B30-4CF2-AC03-DB2DF36F3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854C35-B54C-484C-89B3-73FB36B68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4113A-1F1E-4669-B3F0-17A78B65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115F9-59A6-4F73-B4B7-FB0C6B40C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5C66C-6933-4686-A53D-A4132983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12B48-D969-4B2D-926A-9C742521C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BFB47-3457-4E9F-800D-EBFD2CDA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B8D71-8D8B-4F06-A1A5-62CA72727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45005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培育标准化优势促进企业创新发展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标准化优势概述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培育标准化优势策略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标准化在企业创新中应用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标准化优势对企业影响分析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面临挑战及应对措施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标准化优势概述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88" b="167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标准化是指为了在一定范围内获得最佳秩序，对现实问题或潜在问题制定共同使用和重复使用的条款的活动。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标准化是企业现代化生产的重要手段，也是企业科学管理的重要组成部分。它有助于企业提高产品质量、降低生产成本、增强市场竞争力。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通过制定和实施统一的标准，企业可以优化生产流程，减少生产环节中的浪费和重复劳动，从而提高生产效率。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标准化可以推动企业进行技术创新，通过制定新技术、新工艺的标准，引导企业不断采用先进技术，提高产品的科技含量。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标准化有助于企业提高产品的质量和可靠性，从而提升企业形象和市场竞争力。同时，标准化还可以促进国际贸易和交流，为企业拓展国际市场提供有力支持。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标准化优势体现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企业需要不断进行技术创新，开发新产品、新工艺，以满足市场需求和提升竞争力。标准化可以为企业技术创新提供规范和指导。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企业需要不断进行管理创新，提高管理效率和水平。标准化可以为企业管理创新提供标准化的管理流程和方法。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企业需要培养具备标准化知识和技能的人才，以支持企业的标准化工作和创新发展。通过加强标准化培训和教育，可以提高企业员工的标准化意识和能力。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企业创新发展需求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培育标准化优势策略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根据企业业务特点和发展需求，建立覆盖产品、服务、管理等各方面的标准体系。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建立企业标准体系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完善标准内容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保持标准更新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确保各项标准内容明确、具体，具有可操作性和可衡量性，便于员工理解和执行。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随着企业发展和市场变化，及时对标准进行修订和更新，保持标准的先进性和适用性。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制定完善标准体系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通过内部会议、宣传栏、企业网站等多种渠道，宣传标准化理念，提高员工对标准化的认识。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宣传标准化理念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针对各级员工开展标准培训，确保员工了解、掌握和执行相关标准。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开展标准培训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鼓励员工积极参与标准制定、修订和执行过程，提高员工对标准化的认同感和归属感。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加强标准宣传与培训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建立标准化工作评价机制，定期对各部门、各岗位的标准化工作进行评价。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建立评价机制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对在标准化工作中表现突出的部门和个人给予表彰和奖励，激发员工参与标准化的积极性和创造性。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实施激励措施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根据评价结果，及时总结经验教训，持续改进提升标准化工作水平。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实施标准化评价与激励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标准化在企业创新中应用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65" b="54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914" r="10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产品创新中标准化应用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制定统一的产品设计规范，确保新产品符合公司标准和市场需求。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零部件通用化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通过标准化零部件，降低生产成本，提高生产效率。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质量检测标准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建立严格的质量检测标准，确保新产品质量稳定可靠。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统一操作规范，降低人为因素对产品质量的影响。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制定标准的工艺流程，提高生产过程的可控性和效率。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设备选型与布局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按照标准化要求进行设备选型和布局，提高生产线的整体效能。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317" r="253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工艺创新中标准化应用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https://d.book118.com/077145005132006043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2024-09-17T15:31:26.584</cp:lastPrinted>
  <dcterms:created xsi:type="dcterms:W3CDTF">2024-09-17T07:31:26Z</dcterms:created>
  <dcterms:modified xsi:type="dcterms:W3CDTF">2024-09-17T07:31:28Z</dcterms:modified>
</cp:coreProperties>
</file>