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02418-BD28-4B8E-85A6-042FBB08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67548-B59C-48E7-AE23-BD75DCCC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0F51A-F81D-4288-8E7C-9F072B75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1E5BB-E838-4EBE-8AFB-C94EC87B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783BF-5619-486C-819F-68C4D395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09D7D-220D-48B2-AC53-031379CF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54EA6-5F9E-4ED9-9767-F65EB770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2BA33-67E8-43AD-9A53-3D4BAB20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81C99-1776-4FE8-9C45-86FC16A9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5F5BA-327E-42F6-B004-1B7BE2A1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6EE37-4DC3-423F-A19A-56318EF5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45152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低碳、环保、垃圾分类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垃圾分类制度推广与实践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绿色出行方式选择与推广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全民参与共建美好家园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低碳生活理念与实践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低碳生活概念及意义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低碳生活概念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低碳生活是指在日常生活中，通过节约能源、减少碳排放、保护环境的行为习惯，降低个人和社会的碳足迹，从而减缓全球气候变化。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低碳生活有利于减少大气中的温室气体含量，缓解全球气候变暖的趋势。同时，低碳生活还能促进资源的节约和循环利用，推动可持续发展。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61" b="276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93" b="6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日常生活中低碳行为举例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使用高效节能的家电和照明产品，减少能源消耗；合理安排作息时间，充分利用自然光，减少照明用电。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减少碳排放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尽量选择步行、骑自行车或乘坐公共交通工具出行，减少私家车使用；在购买家电、汽车等产品时，选择低碳排放的产品。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垃圾分类与回收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按照当地垃圾分类要求，将生活垃圾进行分类投放；尽量将可回收的废弃物进行回收再利用，减少垃圾填埋和焚烧产生的污染。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企业参与低碳行动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企业可以通过改进生产工艺、提高能源利用效率、使用清洁能源等方式，减少生产过程中的碳排放；同时，企业还可以推广低碳产品和技术，引导消费者进行低碳消费。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个人参与低碳行动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个人可以从自身做起，培养低碳生活习惯，如节约用水用电、减少一次性用品的使用、选择环保产品等；此外，个人还可以通过参与公益活动、宣传低碳理念等方式，推动社会形成低碳生活的良好氛围。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企业和个人如何参与低碳行动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环境保护重要性及措施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当前，我国面临着严峻的环境污染问题，包括大气污染、水污染、土壤污染等，给人民生活和经济发展带来巨大压力。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24" r="42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过度开发和不合理利用资源导致生态系统破坏，生物多样性减少，生态安全受到威胁。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生态系统破坏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750" b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42" b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全球气候变化对人类社会和自然生态系统产生深远影响，减少温室气体排放和适应气候变化是当前的重要挑战。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环保法规与标准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政府制定和完善环保法规和标准体系，强化环境监管和执法力度，推动企业加强污染治理和环境保护。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低碳发展政策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政府积极推动绿色低碳发展，通过优化能源结构、提高能源利用效率、发展可再生能源等措施，减少温室气体排放。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生态补偿机制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政府建立生态补偿机制，通过财政转移支付、生态补偿税等手段，对生态保护地区和生态贡献者进行经济补偿和政策扶持。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708" r="7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政府层面环保政策解读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公众环保意识提升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公众是环境保护的重要力量，通过加强环保宣传教育，提高公众环保意识，倡导绿色生活方式和消费模式。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参与环保行动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公众可以积极参与各类环保行动，如垃圾分类、节约用水、减少碳排放等，为环境保护事业贡献自己的力量。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环保社会组织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环保社会组织在推动环境保护事业中发挥着重要作用，包括开展环保宣传教育、组织环保公益活动、监督企业环境行为等。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社会组织和公众参与方式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垃圾分类制度推广与实践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垃圾分类对于促进资源回收利用、减少环境污染、推动绿色发展具有重要意义。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政府推动、全民参与、城乡统筹、因地制宜、简便易行。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垃圾分类意义及原则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以日本、德国等为代表，建立了完善的垃圾分类法律法规和分类标准，通过源头分类、专业回收等方式实现垃圾减量化和资源化。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近年来，我国加速推进垃圾分类制度，多个城市出台相关法规和政策，引导居民进行源头分类和投放。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国内外垃圾分类制度比较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https://d.book118.com/077145152005006035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2024-09-09T05:54:26.044</cp:lastPrinted>
  <dcterms:created xsi:type="dcterms:W3CDTF">2024-09-08T21:54:26Z</dcterms:created>
  <dcterms:modified xsi:type="dcterms:W3CDTF">2024-09-08T21:54:28Z</dcterms:modified>
</cp:coreProperties>
</file>