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298F1-D552-471A-A4E1-B29E9E117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07453-4494-4CC8-8915-3D144AE9D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A424D-776C-4390-9E19-9ECC9D783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3B167-68CD-400A-8B5A-63EA9C7D7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EF91D5-E685-4137-9838-3AE97F7E1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BD6BB0-6592-4FF9-BCE9-D96A02F2C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537AFD-82AB-44A2-A438-612934E65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BD7EE-003A-4777-A1E9-76D96A4DB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56289-BB23-474C-B0FB-0303641A2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15C5D-90EB-4B46-88E0-F76EE61AC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27953-B582-44C8-9173-3EEBC8C7C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5011514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考试失分原因分析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教与学存在问题分析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16" r="1391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181" b="1018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分析本次考试结果，找出差距和不足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为学生提供针对性的学习建议和改进措施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促进教学质量的提高，提升学生的学习效果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考试科目和题型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数学、语文、英语，均为闭卷考试，题型包括选择题、填空题、简答题等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考生人数和成绩分布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共有XX名考生参加考试，成绩分布呈现正态分布，其中优秀率XX%，及格率XX%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考试时间和地点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XXXX年XX月XX日，学校教室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考试情况概述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870" r="1787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本次考试整体难度较大，平均成绩较低，仅有少数学生取得了优异成绩。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学生的成绩分布呈现出明显的偏态分布，高分段人数较少，低分段人数较多。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与往年相比，本次考试成绩整体有所下滑，需要引起重视。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总体成绩分析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58" r="1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英语科目成绩整体一般，学生的阅读和写作能力有待提高。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语文科目成绩相对较好，但高分段人数仍然较少，需要加强对优秀学生的培养。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数学科目成绩普遍较差，难度较大，需要加强对学生的辅导和指导。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各科目成绩分析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9" b="10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329" b="103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424" b="5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不同层次学生成绩分析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优秀学生成绩稳定，但仍有提高空间，需要加强对他们的挑战和激励。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中等生成绩波动较大，需要加强对他们的关注和辅导，提高他们的学习稳定性。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后进生成绩普遍较差，需要加强对他们的基础知识和学习方法的指导。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考试失分原因分析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基础知识薄弱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对基本概念、原理和公式理解不深入，导致在解题时无法灵活运用。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缺乏系统性的学习和复习，知识点之间存在断层，无法形成完整的知识网络。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记忆不准确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对重要知识点和关键信息的记忆模糊不清，容易出现混淆和遗忘。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知识掌握不扎实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审题不清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未能准确理解题目要求和条件，导致解题思路偏离正确方向。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分析问题的能力不足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面对复杂问题时，缺乏深入分析和解决问题的能力，无法找到正确的解题路径。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计算错误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在解题过程中出现计算失误，如运算错误、单位换算错误等。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解题能力不足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在考试过程中未能合理分配时间，导致部分题目没有足够的时间完成。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时间分配不合理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458" b="1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答题顺序不合理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缺乏复查环节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没有按照难易程度或分值高低来安排答题顺序，影响了整体得分。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在完成试卷后没有留出足够的时间进行复查，未能发现并纠正一些明显的错误。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考试策略不当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https://d.book118.com/077150115142006053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2024-09-27T18:35:50.213</cp:lastPrinted>
  <dcterms:created xsi:type="dcterms:W3CDTF">2024-09-27T10:35:50Z</dcterms:created>
  <dcterms:modified xsi:type="dcterms:W3CDTF">2024-09-27T10:35:52Z</dcterms:modified>
</cp:coreProperties>
</file>