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AD1551-EB54-4E2D-8E6E-7CBB006056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5F3082-F432-46BB-A125-829979041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33259A-7B71-4C78-8180-8307D15B2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4350D3-5C25-44E9-BF62-C0E7F0BAD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18A56D-0E81-46BA-8436-A6B6023CB8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9632F4-3B31-47B0-A9C0-DD85787DB5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6F8E5F-9098-4338-82A5-B13301F02B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CF0BC8-476C-4D93-95F4-CDB5BBA583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058F13-58DB-4189-806D-C7D3236A6C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364E6D-786C-4425-BF9B-50082971E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358DEF-C20B-449B-820D-88AD860E6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510602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招聘咨询公司行业国际化经营与全球竞争研究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招聘咨询公司国际化经营发展战略
 招聘咨询公司全球竞争力分析
 招聘咨询公司国际化经营面临的挑战
 招聘咨询公司国际化经营成功案例
 招聘咨询公司国际化经营模式创新
 招聘咨询公司国际化经营风险管理
 招聘咨询公司国际化经营人才培养
 招聘咨询公司国际化经营与全球竞争展望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招聘咨询公司国际化经营发展战略</a:t>
            </a:r>
          </a:p>
        </p:txBody>
      </p:sp>
      <p:sp>
        <p:nvSpPr>
          <p:cNvPr id="3" name="Subtitle 2"/>
          <p:cNvSpPr>
            <a:spLocks noGrp="1"/>
          </p:cNvSpPr>
          <p:nvPr>
            <p:ph type="subTitle" idx="1"/>
          </p:nvPr>
        </p:nvSpPr>
        <p:spPr/>
        <p:txBody>
          <a:bodyPr/>
          <a:lstStyle/>
          <a:p>
            <a:r>
              <a:t>招聘咨询公司行业国际化经营与全球竞争研究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招聘咨询公司国际化经营发展战略</a:t>
            </a:r>
          </a:p>
        </p:txBody>
      </p:sp>
      <p:sp>
        <p:nvSpPr>
          <p:cNvPr id="3" name="Text Placeholder 2"/>
          <p:cNvSpPr>
            <a:spLocks noGrp="1"/>
          </p:cNvSpPr>
          <p:nvPr>
            <p:ph type="body" idx="1"/>
          </p:nvPr>
        </p:nvSpPr>
        <p:spPr/>
        <p:txBody>
          <a:bodyPr/>
          <a:lstStyle/>
          <a:p>
            <a:r>
              <a:t>招聘咨询公司国际化经营定位与目标</a:t>
            </a:r>
          </a:p>
        </p:txBody>
      </p:sp>
      <p:sp>
        <p:nvSpPr>
          <p:cNvPr id="4" name="Content Placeholder 3"/>
          <p:cNvSpPr>
            <a:spLocks noGrp="1"/>
          </p:cNvSpPr>
          <p:nvPr>
            <p:ph sz="half" idx="2"/>
          </p:nvPr>
        </p:nvSpPr>
        <p:spPr/>
        <p:txBody>
          <a:bodyPr/>
          <a:lstStyle/>
          <a:p>
            <a:r>
              <a:t>1. 明确国际化发展目标：招聘咨询公司应明确国际化发展的目标，包括进入哪些海外市场、实现多少市场份额、获得多少收入等。</a:t>
            </a:r>
          </a:p>
          <a:p>
            <a:r>
              <a:t>2. 细分目标市场：招聘咨询公司应根据自身实际情况，选择适合的海外市场作为目标市场，对目标市场进行细分，了解目标市场的人才需求、市场竞争状况、政策法规等。</a:t>
            </a:r>
          </a:p>
          <a:p>
            <a:r>
              <a:t>3. 建立全球化组织结构：招聘咨询公司应建立全球化的组织结构，以适应国际化经营的需要。全球化的组织结构可以帮助公司更好地协调全球资源，提高运营效率。</a:t>
            </a:r>
          </a:p>
        </p:txBody>
      </p:sp>
      <p:sp>
        <p:nvSpPr>
          <p:cNvPr id="5" name="Text Placeholder 4"/>
          <p:cNvSpPr>
            <a:spLocks noGrp="1"/>
          </p:cNvSpPr>
          <p:nvPr>
            <p:ph type="body" idx="3"/>
          </p:nvPr>
        </p:nvSpPr>
        <p:spPr/>
        <p:txBody>
          <a:bodyPr/>
          <a:lstStyle/>
          <a:p>
            <a:r>
              <a:t>招聘咨询公司国际化经营模式</a:t>
            </a:r>
          </a:p>
        </p:txBody>
      </p:sp>
      <p:sp>
        <p:nvSpPr>
          <p:cNvPr id="6" name="Content Placeholder 5"/>
          <p:cNvSpPr>
            <a:spLocks noGrp="1"/>
          </p:cNvSpPr>
          <p:nvPr>
            <p:ph sz="half" idx="4"/>
          </p:nvPr>
        </p:nvSpPr>
        <p:spPr/>
        <p:txBody>
          <a:bodyPr/>
          <a:lstStyle/>
          <a:p>
            <a:r>
              <a:t>1. 特许经营模式：招聘咨询公司可以通过特许经营模式进入海外市场。特许经营模式是指公司将自己的品牌、经营理念、技术等授权给海外合作伙伴，由合作伙伴在海外经营公司。</a:t>
            </a:r>
          </a:p>
          <a:p>
            <a:r>
              <a:t>2. 合资经营模式：招聘咨询公司可以通过合资经营模式进入海外市场。合资经营模式是指公司与海外合作伙伴共同投资成立一家合资企业，由合资企业在海外经营公司。</a:t>
            </a:r>
          </a:p>
          <a:p>
            <a:r>
              <a:t>3. 独资经营模式：招聘咨询公司可以通过独资经营模式进入海外市场。独资经营模式是指公司在海外直接投资设立分支机构，由分支机构在海外经营公司。</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招聘咨询公司国际化经营发展战略</a:t>
            </a:r>
          </a:p>
        </p:txBody>
      </p:sp>
      <p:sp>
        <p:nvSpPr>
          <p:cNvPr id="3" name="Text Placeholder 2"/>
          <p:cNvSpPr>
            <a:spLocks noGrp="1"/>
          </p:cNvSpPr>
          <p:nvPr>
            <p:ph type="body" idx="1"/>
          </p:nvPr>
        </p:nvSpPr>
        <p:spPr/>
        <p:txBody>
          <a:bodyPr/>
          <a:lstStyle/>
          <a:p>
            <a:r>
              <a:t>招聘咨询公司国际化经营风险管理</a:t>
            </a:r>
          </a:p>
        </p:txBody>
      </p:sp>
      <p:sp>
        <p:nvSpPr>
          <p:cNvPr id="4" name="Content Placeholder 3"/>
          <p:cNvSpPr>
            <a:spLocks noGrp="1"/>
          </p:cNvSpPr>
          <p:nvPr>
            <p:ph sz="half" idx="2"/>
          </p:nvPr>
        </p:nvSpPr>
        <p:spPr/>
        <p:txBody>
          <a:bodyPr/>
          <a:lstStyle/>
          <a:p>
            <a:r>
              <a:t>1. 政治风险：招聘咨询公司在国际化经营过程中面临政治风险，包括目标市场的政治稳定性、法律法规的变化、政府政策的调整等。</a:t>
            </a:r>
          </a:p>
          <a:p>
            <a:r>
              <a:t>2. 经济风险：招聘咨询公司在国际化经营过程中面临经济风险，包括目标市场的经济增长速度、汇率的变化、通货膨胀率的变化等。</a:t>
            </a:r>
          </a:p>
          <a:p>
            <a:r>
              <a:t>3. 文化风险：招聘咨询公司在国际化经营过程中面临文化风险，包括目标市场的语言、风俗习惯、价值观等。</a:t>
            </a:r>
          </a:p>
        </p:txBody>
      </p:sp>
      <p:sp>
        <p:nvSpPr>
          <p:cNvPr id="5" name="Text Placeholder 4"/>
          <p:cNvSpPr>
            <a:spLocks noGrp="1"/>
          </p:cNvSpPr>
          <p:nvPr>
            <p:ph type="body" idx="3"/>
          </p:nvPr>
        </p:nvSpPr>
        <p:spPr/>
        <p:txBody>
          <a:bodyPr/>
          <a:lstStyle/>
          <a:p>
            <a:r>
              <a:t>招聘咨询公司国际化经营人才管理</a:t>
            </a:r>
          </a:p>
        </p:txBody>
      </p:sp>
      <p:sp>
        <p:nvSpPr>
          <p:cNvPr id="6" name="Content Placeholder 5"/>
          <p:cNvSpPr>
            <a:spLocks noGrp="1"/>
          </p:cNvSpPr>
          <p:nvPr>
            <p:ph sz="half" idx="4"/>
          </p:nvPr>
        </p:nvSpPr>
        <p:spPr/>
        <p:txBody>
          <a:bodyPr/>
          <a:lstStyle/>
          <a:p>
            <a:r>
              <a:t>1. 招聘国际化人才：招聘咨询公司应招聘国际化人才，以满足国际化经营的需要。国际化人才是指具有国际视野、精通多国语言、了解不同文化的人才。</a:t>
            </a:r>
          </a:p>
          <a:p>
            <a:r>
              <a:t>2. 培训国际化人才：招聘咨询公司应培训国际化人才，提高国际化人才的专业技能和跨文化沟通能力。</a:t>
            </a:r>
          </a:p>
          <a:p>
            <a:r>
              <a:t>3. 管理国际化人才：招聘咨询公司应管理国际化人才，建立有效的国际化人才管理体系，以提高国际化人才的工作效率和忠诚度。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招聘咨询公司国际化经营发展战略</a:t>
            </a:r>
          </a:p>
        </p:txBody>
      </p:sp>
      <p:sp>
        <p:nvSpPr>
          <p:cNvPr id="3" name="Text Placeholder 2"/>
          <p:cNvSpPr>
            <a:spLocks noGrp="1"/>
          </p:cNvSpPr>
          <p:nvPr>
            <p:ph type="body" idx="1"/>
          </p:nvPr>
        </p:nvSpPr>
        <p:spPr/>
        <p:txBody>
          <a:bodyPr/>
          <a:lstStyle/>
          <a:p>
            <a:r>
              <a:t>招聘咨询公司国际化经营竞争策略</a:t>
            </a:r>
          </a:p>
        </p:txBody>
      </p:sp>
      <p:sp>
        <p:nvSpPr>
          <p:cNvPr id="4" name="Content Placeholder 3"/>
          <p:cNvSpPr>
            <a:spLocks noGrp="1"/>
          </p:cNvSpPr>
          <p:nvPr>
            <p:ph sz="half" idx="2"/>
          </p:nvPr>
        </p:nvSpPr>
        <p:spPr/>
        <p:txBody>
          <a:bodyPr/>
          <a:lstStyle/>
          <a:p>
            <a:r>
              <a:t>1. 差异化竞争策略：招聘咨询公司可以通过差异化竞争策略在海外市场取得竞争优势。差异化竞争策略是指公司通过提供独特的产品或服务来满足目标客户的需求。</a:t>
            </a:r>
          </a:p>
          <a:p>
            <a:r>
              <a:t>2. 成本领先策略：招聘咨询公司可以通过成本领先策略在海外市场取得竞争优势。成本领先策略是指公司通过降低成本来获得价格优势。</a:t>
            </a:r>
          </a:p>
          <a:p>
            <a:r>
              <a:t>3. 集中竞争策略：招聘咨询公司可以通过集中竞争策略在海外市场取得竞争优势。集中竞争策略是指公司专注于某个特定的细分市场，并在该细分市场取得竞争优势。</a:t>
            </a:r>
          </a:p>
        </p:txBody>
      </p:sp>
      <p:sp>
        <p:nvSpPr>
          <p:cNvPr id="5" name="Text Placeholder 4"/>
          <p:cNvSpPr>
            <a:spLocks noGrp="1"/>
          </p:cNvSpPr>
          <p:nvPr>
            <p:ph type="body" idx="3"/>
          </p:nvPr>
        </p:nvSpPr>
        <p:spPr/>
        <p:txBody>
          <a:bodyPr/>
          <a:lstStyle/>
          <a:p>
            <a:r>
              <a:t>招聘咨询公司国际化经营案例分析</a:t>
            </a:r>
          </a:p>
        </p:txBody>
      </p:sp>
      <p:sp>
        <p:nvSpPr>
          <p:cNvPr id="6" name="Content Placeholder 5"/>
          <p:cNvSpPr>
            <a:spLocks noGrp="1"/>
          </p:cNvSpPr>
          <p:nvPr>
            <p:ph sz="half" idx="4"/>
          </p:nvPr>
        </p:nvSpPr>
        <p:spPr/>
        <p:txBody>
          <a:bodyPr/>
          <a:lstStyle/>
          <a:p>
            <a:r>
              <a:t>1. 曼波人才集团：曼波人才集团是全球领先的招聘咨询公司，在全球拥有超过100家分支机构。曼波人才集团通过特许经营模式进入海外市场，并在多个海外市场取得了成功。</a:t>
            </a:r>
          </a:p>
          <a:p>
            <a:r>
              <a:t>2. 瀚纳仕集团：瀚纳仕集团是全球领先的招聘咨询公司，在全球拥有超过200家分支机构。瀚纳仕集团通过合资经营模式进入海外市场，并在多个海外市场取得了成功。</a:t>
            </a:r>
          </a:p>
          <a:p>
            <a:r>
              <a:t>3. 科锐国际：科锐国际是全球领先的招聘咨询公司，在全球拥有超过300家分支机构。科锐国际通过独资经营模式进入海外市场，并在多个海外市场取得了成功。</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招聘咨询公司全球竞争力分析</a:t>
            </a:r>
          </a:p>
        </p:txBody>
      </p:sp>
      <p:sp>
        <p:nvSpPr>
          <p:cNvPr id="3" name="Subtitle 2"/>
          <p:cNvSpPr>
            <a:spLocks noGrp="1"/>
          </p:cNvSpPr>
          <p:nvPr>
            <p:ph type="subTitle" idx="1"/>
          </p:nvPr>
        </p:nvSpPr>
        <p:spPr/>
        <p:txBody>
          <a:bodyPr/>
          <a:lstStyle/>
          <a:p>
            <a:r>
              <a:t>招聘咨询公司行业国际化经营与全球竞争研究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招聘咨询公司全球竞争力分析</a:t>
            </a:r>
          </a:p>
        </p:txBody>
      </p:sp>
      <p:sp>
        <p:nvSpPr>
          <p:cNvPr id="3" name="Text Placeholder 2"/>
          <p:cNvSpPr>
            <a:spLocks noGrp="1"/>
          </p:cNvSpPr>
          <p:nvPr>
            <p:ph type="body" idx="1"/>
          </p:nvPr>
        </p:nvSpPr>
        <p:spPr/>
        <p:txBody>
          <a:bodyPr/>
          <a:lstStyle/>
          <a:p>
            <a:r>
              <a:t>招聘咨询公司全球竞争格局</a:t>
            </a:r>
          </a:p>
        </p:txBody>
      </p:sp>
      <p:sp>
        <p:nvSpPr>
          <p:cNvPr id="4" name="Content Placeholder 3"/>
          <p:cNvSpPr>
            <a:spLocks noGrp="1"/>
          </p:cNvSpPr>
          <p:nvPr>
            <p:ph sz="half" idx="2"/>
          </p:nvPr>
        </p:nvSpPr>
        <p:spPr/>
        <p:txBody>
          <a:bodyPr/>
          <a:lstStyle/>
          <a:p>
            <a:r>
              <a:t>1. 全球招聘咨询公司市场呈现寡头垄断态势，前五名公司占据了全球市场份额的60%以上。</a:t>
            </a:r>
          </a:p>
          <a:p>
            <a:r>
              <a:t>2. 美国、英国和中国是全球招聘咨询公司最发达的三个市场，分别占据了全球市场份额的35%、25%和15%。</a:t>
            </a:r>
          </a:p>
          <a:p>
            <a:r>
              <a:t>3. 近年来，随着全球经济的快速发展，招聘咨询公司的需求不断增长，预计未来几年，全球招聘咨询公司市场将继续保持强劲增长态势。</a:t>
            </a:r>
          </a:p>
        </p:txBody>
      </p:sp>
      <p:sp>
        <p:nvSpPr>
          <p:cNvPr id="5" name="Text Placeholder 4"/>
          <p:cNvSpPr>
            <a:spLocks noGrp="1"/>
          </p:cNvSpPr>
          <p:nvPr>
            <p:ph type="body" idx="3"/>
          </p:nvPr>
        </p:nvSpPr>
        <p:spPr/>
        <p:txBody>
          <a:bodyPr/>
          <a:lstStyle/>
          <a:p>
            <a:r>
              <a:t>招聘咨询公司全球竞争力因素分析</a:t>
            </a:r>
          </a:p>
        </p:txBody>
      </p:sp>
      <p:sp>
        <p:nvSpPr>
          <p:cNvPr id="6" name="Content Placeholder 5"/>
          <p:cNvSpPr>
            <a:spLocks noGrp="1"/>
          </p:cNvSpPr>
          <p:nvPr>
            <p:ph sz="half" idx="4"/>
          </p:nvPr>
        </p:nvSpPr>
        <p:spPr/>
        <p:txBody>
          <a:bodyPr/>
          <a:lstStyle/>
          <a:p>
            <a:r>
              <a:t>1. 人才：招聘咨询公司的人才储备是其核心竞争力之一，拥有经验丰富的专业人才团队，能够为客户提供高质量的服务。</a:t>
            </a:r>
          </a:p>
          <a:p>
            <a:r>
              <a:t>2. 品牌：招聘咨询公司的品牌形象也是其竞争力的重要组成部分，拥有良好的品牌形象，能够吸引更多客户，并提高客户的忠诚度。</a:t>
            </a:r>
          </a:p>
          <a:p>
            <a:r>
              <a:t>3. 网络：招聘咨询公司的网络覆盖范围也是其竞争力的重要因素，拥有广泛的网络覆盖范围，能够为客户提供更多的服务选择，并提高客户的满意度。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招聘咨询公司全球竞争力分析</a:t>
            </a:r>
          </a:p>
        </p:txBody>
      </p:sp>
      <p:sp>
        <p:nvSpPr>
          <p:cNvPr id="3" name="Text Placeholder 2"/>
          <p:cNvSpPr>
            <a:spLocks noGrp="1"/>
          </p:cNvSpPr>
          <p:nvPr>
            <p:ph type="body" idx="1"/>
          </p:nvPr>
        </p:nvSpPr>
        <p:spPr/>
        <p:txBody>
          <a:bodyPr/>
          <a:lstStyle/>
          <a:p>
            <a:r>
              <a:t>招聘咨询公司全球竞争战略分析</a:t>
            </a:r>
          </a:p>
        </p:txBody>
      </p:sp>
      <p:sp>
        <p:nvSpPr>
          <p:cNvPr id="4" name="Content Placeholder 3"/>
          <p:cNvSpPr>
            <a:spLocks noGrp="1"/>
          </p:cNvSpPr>
          <p:nvPr>
            <p:ph sz="half" idx="2"/>
          </p:nvPr>
        </p:nvSpPr>
        <p:spPr/>
        <p:txBody>
          <a:bodyPr/>
          <a:lstStyle/>
          <a:p>
            <a:r>
              <a:t>1. 本土化战略：招聘咨询公司在进入海外市场时，需要采取本土化战略，以适应当地市场的需求和文化。</a:t>
            </a:r>
          </a:p>
          <a:p>
            <a:r>
              <a:t>2. 差异化战略：招聘咨询公司在海外市场中，需要采取差异化战略，以区别于竞争对手，并吸引更多的客户。</a:t>
            </a:r>
          </a:p>
          <a:p>
            <a:r>
              <a:t>3. 定位战略：招聘咨询公司在海外市场中，需要采取定位战略，以明确其在市场中的目标群体和目标市场。</a:t>
            </a:r>
          </a:p>
        </p:txBody>
      </p:sp>
      <p:sp>
        <p:nvSpPr>
          <p:cNvPr id="5" name="Text Placeholder 4"/>
          <p:cNvSpPr>
            <a:spLocks noGrp="1"/>
          </p:cNvSpPr>
          <p:nvPr>
            <p:ph type="body" idx="3"/>
          </p:nvPr>
        </p:nvSpPr>
        <p:spPr/>
        <p:txBody>
          <a:bodyPr/>
          <a:lstStyle/>
          <a:p>
            <a:r>
              <a:t>招聘咨询公司全球竞争趋势分析</a:t>
            </a:r>
          </a:p>
        </p:txBody>
      </p:sp>
      <p:sp>
        <p:nvSpPr>
          <p:cNvPr id="6" name="Content Placeholder 5"/>
          <p:cNvSpPr>
            <a:spLocks noGrp="1"/>
          </p:cNvSpPr>
          <p:nvPr>
            <p:ph sz="half" idx="4"/>
          </p:nvPr>
        </p:nvSpPr>
        <p:spPr/>
        <p:txBody>
          <a:bodyPr/>
          <a:lstStyle/>
          <a:p>
            <a:r>
              <a:t>1. 数字化：招聘咨询公司正在加速数字化转型，利用人工智能、大数据等技术来提高招聘效率和准确性。</a:t>
            </a:r>
          </a:p>
          <a:p>
            <a:r>
              <a:t>2. 全球化：招聘咨询公司正在积极拓展海外市场，以实现全球化经营。</a:t>
            </a:r>
          </a:p>
          <a:p>
            <a:r>
              <a:t>3. 合并收购：招聘咨询公司正在通过合并收购的方式来扩大市场份额，并增强竞争力。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招聘咨询公司全球竞争力分析</a:t>
            </a:r>
          </a:p>
        </p:txBody>
      </p:sp>
      <p:sp>
        <p:nvSpPr>
          <p:cNvPr id="3" name="Text Placeholder 2"/>
          <p:cNvSpPr>
            <a:spLocks noGrp="1"/>
          </p:cNvSpPr>
          <p:nvPr>
            <p:ph type="body" idx="1"/>
          </p:nvPr>
        </p:nvSpPr>
        <p:spPr/>
        <p:txBody>
          <a:bodyPr/>
          <a:lstStyle/>
          <a:p>
            <a:r>
              <a:t>招聘咨询公司全球竞争挑战分析</a:t>
            </a:r>
          </a:p>
        </p:txBody>
      </p:sp>
      <p:sp>
        <p:nvSpPr>
          <p:cNvPr id="4" name="Content Placeholder 3"/>
          <p:cNvSpPr>
            <a:spLocks noGrp="1"/>
          </p:cNvSpPr>
          <p:nvPr>
            <p:ph sz="half" idx="2"/>
          </p:nvPr>
        </p:nvSpPr>
        <p:spPr/>
        <p:txBody>
          <a:bodyPr/>
          <a:lstStyle/>
          <a:p>
            <a:r>
              <a:t>1. 文化差异：招聘咨询公司在海外市场中，面临着文化差异的挑战，需要适应不同市场的文化环境，以避免出现文化冲突。</a:t>
            </a:r>
          </a:p>
          <a:p>
            <a:r>
              <a:t>2. 政策法规：招聘咨询公司在海外市场中，面临着不同的政策法规，需要遵守当地市场的法律法规，以避免出现法律纠纷。</a:t>
            </a:r>
          </a:p>
          <a:p>
            <a:r>
              <a:t>3. 竞争对手：招聘咨询公司在海外市场中，面临着来自当地竞争对手的挑战，需要采取措施来应对竞争对手的竞争，并提高市场份额。</a:t>
            </a:r>
          </a:p>
        </p:txBody>
      </p:sp>
      <p:sp>
        <p:nvSpPr>
          <p:cNvPr id="5" name="Text Placeholder 4"/>
          <p:cNvSpPr>
            <a:spLocks noGrp="1"/>
          </p:cNvSpPr>
          <p:nvPr>
            <p:ph type="body" idx="3"/>
          </p:nvPr>
        </p:nvSpPr>
        <p:spPr/>
        <p:txBody>
          <a:bodyPr/>
          <a:lstStyle/>
          <a:p>
            <a:r>
              <a:t>招聘咨询公司全球竞争展望分析</a:t>
            </a:r>
          </a:p>
        </p:txBody>
      </p:sp>
      <p:sp>
        <p:nvSpPr>
          <p:cNvPr id="6" name="Content Placeholder 5"/>
          <p:cNvSpPr>
            <a:spLocks noGrp="1"/>
          </p:cNvSpPr>
          <p:nvPr>
            <p:ph sz="half" idx="4"/>
          </p:nvPr>
        </p:nvSpPr>
        <p:spPr/>
        <p:txBody>
          <a:bodyPr/>
          <a:lstStyle/>
          <a:p>
            <a:r>
              <a:t>1. 招聘咨询行业将在全球范围内继续保持强劲增长态势，预计未来几年全球招聘咨询行业将实现两位数增长。</a:t>
            </a:r>
          </a:p>
          <a:p>
            <a:r>
              <a:t>2. 全球招聘咨询行业的竞争将日趋激烈，招聘咨询公司需要不断提升自己的竞争力，以应对竞争对手的挑战。</a:t>
            </a:r>
          </a:p>
          <a:p>
            <a:r>
              <a:t>3. 招聘咨询行业的发展将更加数字化和全球化，招聘咨询公司需要适应这种趋势，以保持在市场中的领先地位。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招聘咨询公司国际化经营面临的挑战</a:t>
            </a:r>
          </a:p>
        </p:txBody>
      </p:sp>
      <p:sp>
        <p:nvSpPr>
          <p:cNvPr id="3" name="Subtitle 2"/>
          <p:cNvSpPr>
            <a:spLocks noGrp="1"/>
          </p:cNvSpPr>
          <p:nvPr>
            <p:ph type="subTitle" idx="1"/>
          </p:nvPr>
        </p:nvSpPr>
        <p:spPr/>
        <p:txBody>
          <a:bodyPr/>
          <a:lstStyle/>
          <a:p>
            <a:r>
              <a:t>招聘咨询公司行业国际化经营与全球竞争研究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招聘咨询公司国际化经营面临的挑战</a:t>
            </a:r>
          </a:p>
        </p:txBody>
      </p:sp>
      <p:sp>
        <p:nvSpPr>
          <p:cNvPr id="3" name="Text Placeholder 2"/>
          <p:cNvSpPr>
            <a:spLocks noGrp="1"/>
          </p:cNvSpPr>
          <p:nvPr>
            <p:ph type="body" idx="1"/>
          </p:nvPr>
        </p:nvSpPr>
        <p:spPr/>
        <p:txBody>
          <a:bodyPr/>
          <a:lstStyle/>
          <a:p>
            <a:r>
              <a:t>国际化经营人才资源配置挑战</a:t>
            </a:r>
          </a:p>
        </p:txBody>
      </p:sp>
      <p:sp>
        <p:nvSpPr>
          <p:cNvPr id="4" name="Content Placeholder 3"/>
          <p:cNvSpPr>
            <a:spLocks noGrp="1"/>
          </p:cNvSpPr>
          <p:nvPr>
            <p:ph sz="half" idx="2"/>
          </p:nvPr>
        </p:nvSpPr>
        <p:spPr/>
        <p:txBody>
          <a:bodyPr/>
          <a:lstStyle/>
          <a:p>
            <a:r>
              <a:t>1. 文化差异：招聘咨询公司在进行国际化经营时，不可避免地会遇到不同国家和地区之间的文化差异。不同文化背景下的人才在价值观、行为方式、沟通方式等方面存在很大差异，这可能会给公司在招聘和管理团队方面带来挑战。</a:t>
            </a:r>
          </a:p>
          <a:p>
            <a:r>
              <a:t>2. 语言障碍：语言障碍是招聘咨询公司在国际化经营时面临的另一个挑战。不同国家和地区的人才往往使用不同的语言，这可能会导致沟通困难和误解。为了克服这个挑战，公司需要采取措施来确保所有员工能够有效地沟通，例如提供翻译服务或安排语言培训。</a:t>
            </a:r>
          </a:p>
          <a:p>
            <a:r>
              <a:t>3. 法律法规差异：不同国家和地区都有不同的法律法规，这可能会给招聘咨询公司带来合规方面的挑战。公司需要了解并遵守这些法律法规，以避免面临法律风险。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招聘咨询公司国际化经营面临的挑战</a:t>
            </a:r>
          </a:p>
        </p:txBody>
      </p:sp>
      <p:sp>
        <p:nvSpPr>
          <p:cNvPr id="3" name="Text Placeholder 2"/>
          <p:cNvSpPr>
            <a:spLocks noGrp="1"/>
          </p:cNvSpPr>
          <p:nvPr>
            <p:ph type="body" idx="1"/>
          </p:nvPr>
        </p:nvSpPr>
        <p:spPr/>
        <p:txBody>
          <a:bodyPr/>
          <a:lstStyle/>
          <a:p>
            <a:r>
              <a:t>国际化经营市场竞争激烈挑战</a:t>
            </a:r>
          </a:p>
        </p:txBody>
      </p:sp>
      <p:sp>
        <p:nvSpPr>
          <p:cNvPr id="4" name="Content Placeholder 3"/>
          <p:cNvSpPr>
            <a:spLocks noGrp="1"/>
          </p:cNvSpPr>
          <p:nvPr>
            <p:ph sz="half" idx="2"/>
          </p:nvPr>
        </p:nvSpPr>
        <p:spPr/>
        <p:txBody>
          <a:bodyPr/>
          <a:lstStyle/>
          <a:p>
            <a:r>
              <a:t>1. 本地化竞争：招聘咨询公司在进入新的国际市场时，将面临来自本地化竞争对手的激烈竞争。这些本地化竞争对手往往对当地市场更熟悉，拥有更强大的市场资源和网络。因此，招聘咨询公司需要采取措施来提高自己的本地化能力，以更好地满足当地客户的需求。</a:t>
            </a:r>
          </a:p>
          <a:p>
            <a:r>
              <a:t>2. 全球化竞争：随着全球经济一体化的不断深化，招聘咨询公司还将面临来自全球化竞争对手的挑战。这些全球化竞争对手拥有强大的品牌优势和国际资源，能够在全球范围内提供服务。因此，招聘咨询公司需要不断提高自己的竞争力，以在全球化竞争中立于不败之地。</a:t>
            </a:r>
          </a:p>
          <a:p>
            <a:r>
              <a:t>3. 技术变革：技术变革正在对招聘咨询行业产生深远的影响。人工智能、大数据等新技术的应用，正在改变招聘咨询公司的服务方式和业务模式。因此，招聘咨询公司需要积极拥抱技术变革，不断更新自己的技术和服务，以保持竞争优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招聘咨询公司国际化经营面临的挑战</a:t>
            </a:r>
          </a:p>
        </p:txBody>
      </p:sp>
      <p:sp>
        <p:nvSpPr>
          <p:cNvPr id="3" name="Text Placeholder 2"/>
          <p:cNvSpPr>
            <a:spLocks noGrp="1"/>
          </p:cNvSpPr>
          <p:nvPr>
            <p:ph type="body" idx="1"/>
          </p:nvPr>
        </p:nvSpPr>
        <p:spPr/>
        <p:txBody>
          <a:bodyPr/>
          <a:lstStyle/>
          <a:p>
            <a:r>
              <a:t>国际化经营品牌知名度和信任度挑战</a:t>
            </a:r>
          </a:p>
        </p:txBody>
      </p:sp>
      <p:sp>
        <p:nvSpPr>
          <p:cNvPr id="4" name="Content Placeholder 3"/>
          <p:cNvSpPr>
            <a:spLocks noGrp="1"/>
          </p:cNvSpPr>
          <p:nvPr>
            <p:ph sz="half" idx="2"/>
          </p:nvPr>
        </p:nvSpPr>
        <p:spPr/>
        <p:txBody>
          <a:bodyPr/>
          <a:lstStyle/>
          <a:p>
            <a:r>
              <a:t>1. 新市场品牌知名度低：招聘咨询公司在进入新的国际市场时，往往缺乏品牌知名度和信任度。当地客户可能对公司不熟悉，也不了解公司的服务质量。</a:t>
            </a:r>
          </a:p>
          <a:p>
            <a:r>
              <a:t>2. 品牌信任度积累难：招聘咨询公司的品牌信任度需要长期的积累。在新的国际市场，公司需要花费大量时间和精力来建立品牌知名度和信任度，这是一个漫长且具有挑战性的过程。</a:t>
            </a:r>
          </a:p>
          <a:p>
            <a:r>
              <a:t>3. 品牌形象差异：招聘咨询公司在不同的国家和地区，可能需要根据当地文化和市场需求来调整品牌形象。这可能会导致品牌形象的差异，从而影响公司的品牌统一性。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招聘咨询公司国际化经营成功案例</a:t>
            </a:r>
          </a:p>
        </p:txBody>
      </p:sp>
      <p:sp>
        <p:nvSpPr>
          <p:cNvPr id="3" name="Subtitle 2"/>
          <p:cNvSpPr>
            <a:spLocks noGrp="1"/>
          </p:cNvSpPr>
          <p:nvPr>
            <p:ph type="subTitle" idx="1"/>
          </p:nvPr>
        </p:nvSpPr>
        <p:spPr/>
        <p:txBody>
          <a:bodyPr/>
          <a:lstStyle/>
          <a:p>
            <a:r>
              <a:t>招聘咨询公司行业国际化经营与全球竞争研究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https://d.book118.com/077151060200006045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招聘咨询公司国际化经营发展战略</vt:lpstr>
      <vt:lpstr> 招聘咨询公司国际化经营发展战略</vt:lpstr>
      <vt:lpstr> 招聘咨询公司国际化经营发展战略</vt:lpstr>
      <vt:lpstr> 招聘咨询公司国际化经营发展战略</vt:lpstr>
      <vt:lpstr> 招聘咨询公司全球竞争力分析</vt:lpstr>
      <vt:lpstr> 招聘咨询公司全球竞争力分析</vt:lpstr>
      <vt:lpstr> 招聘咨询公司全球竞争力分析</vt:lpstr>
      <vt:lpstr> 招聘咨询公司全球竞争力分析</vt:lpstr>
      <vt:lpstr> 招聘咨询公司国际化经营面临的挑战</vt:lpstr>
      <vt:lpstr> 招聘咨询公司国际化经营面临的挑战</vt:lpstr>
      <vt:lpstr> 招聘咨询公司国际化经营面临的挑战</vt:lpstr>
      <vt:lpstr> 招聘咨询公司国际化经营面临的挑战</vt:lpstr>
      <vt:lpstr> 招聘咨询公司国际化经营成功案例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2024-09-20T21:01:01.520</cp:lastPrinted>
  <dcterms:created xsi:type="dcterms:W3CDTF">2024-09-20T13:01:01Z</dcterms:created>
  <dcterms:modified xsi:type="dcterms:W3CDTF">2024-09-20T13:01:03Z</dcterms:modified>
</cp:coreProperties>
</file>