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15611-13E5-415E-8788-F47AAB10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97D15-12DD-446C-B2E6-8B3B0375C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0B9EF-8E69-4D67-9324-3A05E828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4C57C-13FD-4427-AB6A-D93BA26D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14463-7BBA-4792-8006-20CED9C02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B7C31-AD5D-4252-960F-6456C3362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1D896-B54F-4D7D-A95D-7F414830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BC89C-4551-44A9-AC44-C5541FA3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B5F36-5AC8-49D8-A201-38064D5F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AEBA6-814D-48B1-9AC6-7372AAD6C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7C3EA-CEB2-40E8-A0FF-8B9386D9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5111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电气火灾的预防与处置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电气火灾的处置方法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是指由电气线路、用电设备、器具以及供配电设备出现故障性释放的热能，如高温、电弧、电火花以及非故障性释放的能量，如电热器具的炽热表面，在具备燃烧条件下引燃本体或其他可燃物而造成的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电气火灾具有隐蔽性、突发性、线路火灾多、发展蔓延快等特点，一旦发生往往造成严重的财产损失和人员伤亡。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7" r="146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电气火灾的危害主要表现在对人体造成烧伤、烫伤、电击伤，对设备造成损坏，对建筑物造成损坏以及对社会造成不良影响等方面。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电气火灾的影响不仅局限于火灾本身，还可能引发一系列连锁反应，如引起爆炸、有毒气体泄漏等，对环境和社会造成长期影响。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电气火灾的危害与影响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电气设备老化、过载、短路、接触不良等故障是引发电气火灾的常见原因。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不按规定使用电气设备，如乱拉乱接电线、超负荷使用等行为可能导致电气火灾。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电气设备缺乏及时维护和保养，如清洁不到位、检查不及时等，也可能导致火灾事故的发生。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严格按照国家相关标准进行电气线路和设备的规划与设计，确保其安全性和可靠性。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在设计过程中充分考虑电线的负载能力，避免超负荷运行。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选择符合规定的电线、电缆和电气设备，并确保其质量可靠。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定期对电气线路和设备进行检查，确保其完好无损，无老化、破损现象。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对发现的问题及时进行维修或更换，避免故障扩大引发火灾。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定期清理电气设备上的灰尘和杂物，保持清洁，防止因灰尘引起的短路起火。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严格按照操作规程使用电气设备，避免超范围、超负荷使用。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不私拉乱接电线，不使用破损、老化的电线和电缆。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在使用电气设备时，保持环境干燥，避免因潮湿引起的漏电起火。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安全使用与操作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对电工等从业人员进行定期培训，提高其专业知识和操作技能，确保其能够正确、安全地操作电气设备。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在社区、学校等场所开展电气火灾预防的宣传活动，让更多的人了解电气火灾的危害和预防措施。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加强电气火灾预防的宣传教育，提高公众对电气火灾的认识和防范意识。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电气火灾的处置方法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https://d.book118.com/077151116121006041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2024-09-14T12:06:40.837</cp:lastPrinted>
  <dcterms:created xsi:type="dcterms:W3CDTF">2024-09-14T04:06:40Z</dcterms:created>
  <dcterms:modified xsi:type="dcterms:W3CDTF">2024-09-14T04:06:42Z</dcterms:modified>
</cp:coreProperties>
</file>