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60444-9485-4F62-B21E-ABB2D51BC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035B4-1E35-49BB-9B89-AF767CFF0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90E44-2AD2-4C03-A7ED-810842AB8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0E94C-E680-4E81-9456-EC47174F5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C6E926-7B17-43B1-A154-58D17AF28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D91404-806E-4DBC-A2CB-742B12462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89DF9E-C7B2-4DC3-BBA4-EAC7B637D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08411-AF60-4CDB-A353-EEE6E5389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D121A5-EFA9-4E41-A116-107213EF7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2C926-E069-4E39-BDF6-6A5883080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EB6AD-329F-4908-988E-EAC2DB5F0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5415002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儿童徒手心肺复苏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儿童徒手心肺复苏的特点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儿童徒手心肺复苏的实践操作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心肺复苏的普及和推广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儿童徒手心肺复苏的案例分享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67" r="3406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心肺复苏（CPR）是一种紧急救援措施，通过人工方式维持循环和呼吸功能，以支持人体的生命活动。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在心脏骤停的情况下，心肺复苏能够暂时替代心脏和肺的功能，为医疗救助争取时间，直至专业人员到达现场。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73" b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心肺复苏是抢救心脏骤停患者的关键措施，能够迅速恢复患者的血液循环和氧气供应，避免脑和器官的不可逆损伤。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及时进行心肺复苏可以预防因心脏骤停引起的各种并发症，如脑损伤、多器官功能衰竭等。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抢救生命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443" r="744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445" r="1044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胸外按压（Compression）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开放气道（Airway）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人工呼吸（Breathing）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持续进行胸外按压和人工呼吸，每分钟至少100次按压和2次人工呼吸，直至专业人员到达现场。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CPR循环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儿童徒手心肺复苏的特点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22" r="273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儿童心肺复苏的重要性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在儿童发生心跳骤停的情况下，及时进行心肺复苏是挽救生命的至关重要的措施。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儿童是心肺复苏的特殊人群，由于其身体发育尚未完全成熟，因此心肺复苏的技巧和注意事项与成人有所不同。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219" r="202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胸外按压。确保双手交叠放在胸骨下半部，双肘伸直，利用上半身重量有节奏地垂直下压，使胸廓下陷5-6cm，每分钟至少100次，确保每次按压后胸廓完全回复。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开放气道。在完成30次胸外按压后，将患儿头偏向一侧，用一只手固定下颌并抬高头部，另一只手清理口鼻分泌物。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人工呼吸。捏住患儿鼻子，对患儿口部进行两次人工呼吸，每次吹气持续吹气1秒以上，确保胸部隆起。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儿童徒手心肺复苏的步骤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839" r="2483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由于儿童骨骼和内脏器官尚未发育完全，过度用力按压可能导致骨折和其他内部损伤。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避免过度用力按压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根据儿童年龄和体型调整按压深度和频率，确保按压有效并减少潜在伤害。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注意按压深度和频率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过度头部后仰可能增加颈椎受伤的风险，应掌握正确的方法和角度。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开放气道时避免过度头部后仰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人工呼吸时应注意吹气量适度，避免过度通气导致胃部胀气或其他并发症。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避免过度通气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儿童徒手心肺复苏的注意事项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儿童徒手心肺复苏的实践操作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https://d.book118.com/077154150023006033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2024-09-06T08:13:22.407</cp:lastPrinted>
  <dcterms:created xsi:type="dcterms:W3CDTF">2024-09-06T00:13:22Z</dcterms:created>
  <dcterms:modified xsi:type="dcterms:W3CDTF">2024-09-06T00:13:24Z</dcterms:modified>
</cp:coreProperties>
</file>