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EB887-DAE4-4C1B-8738-EE5257C4F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440BD-A7D0-4512-BBF7-3A62E2000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16D63-7521-4CB2-B6B9-A1861764A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26AD5-B888-4DC0-9C4A-4CFEA67FE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D8EB92-0A5B-426C-9D22-2190E7DDF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C997C3-2B5A-4FA6-96D9-A1A8DC33F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A315D4-D7C5-40FE-B638-0F3BC5E3E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8AE8F-9C57-4348-9919-07BCECE4E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401B1-F616-458C-974F-0BFD99CA1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55E1C-204C-4258-8130-ECA925C1C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948D3-B26F-4C4C-9AB5-16135DF61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5500603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保单检视全流程解析\n## 1.新保单检视的定义与重要性\n### 1.1新保单检视的基本概念与作用\n### 1.2新保单检视在保险行业的重要性\n### 1.3新保单检视对于保险公司和客户的影响\n## 2.新保单检视的流程与步骤\n### 2.1新保单检视的准备工作\n### 2.2新保单检视的具体流程与步骤\n### 2.3新保单检视后的后续处理\n## 3.新保单检视的关键要素与技巧\n### 3.1新保单检视中的信息核对与确认\n### 3.2新保单检视中的风险识别与评估\n### 3.3新保单检视中的沟通与协商技巧\n## 4.新保单检视中可能遇到的问题与解决方案\n### 4.1新保单检视中可能遇到的问题类型\n### 4.2针对问题的解决方案与技巧\n### 4.3避免和减少问题的方法和措施\n## 5.新保单检视的未来发展趋势与挑战\n### 5.1新保单检视技术的创新与变革\n### 5.2新保单检视市场需求的变化与发展\n### 5.3新保单检视行业监管与政策的影响与应对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新保单检视全流程解析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新保单检视的定义与重要性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新保单检视的基本概念与作用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67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6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新保单检视是指在保险合同生效后，对保单进行的一系列检查和审核工作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确保保单信息的准确性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评估保单的风险程度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提高客户满意度和忠诚度</a:t>
                </a:r>
                <a:endParaRPr/>
              </a:p>
            </p:txBody>
          </p:sp>
          <p:sp>
            <p:nvSpPr>
              <p:cNvPr id="170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1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7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新保单检视的作用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减少保单纠纷和投诉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提高保险公司的风险管理能力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为客户提供更优质的服务</a:t>
                </a:r>
                <a:endParaRPr/>
              </a:p>
            </p:txBody>
          </p:sp>
          <p:sp>
            <p:nvSpPr>
              <p:cNvPr id="174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新保单检视是保险行业风险管理的重要环节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防止保险欺诈和道德风险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降低保险公司的赔付风险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提高保险行业的整体声誉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新保单检视有助于提高保险公司的竞争力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优化保险产品的设计和定价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降低运营成本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新保单检视在保险行业的重要性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新保单检视对于保险公司和客户的影响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对保险公司的影响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提高保单质量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降低赔付风险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提高客户满意度和忠诚度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对客户的影响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确保保单权益得到有效保障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提高客户对保险公司的信任度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为客户提供更优质的服务体验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新保单检视的流程与步骤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新保单检视的准备工作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收集和整理保单相关信息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投保人信息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被保险人信息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保险期间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保险金额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准备检视所需的工具和资源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保险条款和规则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风险评估工具和模型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沟通技巧和策略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新保单检视的具体流程与步骤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信息核对与确认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核对投保人和被保险人的信息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核对保险期间和保险金额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确认保单条款和规则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风险识别与评估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分析投保人和被保险人的风险因素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评估保险产品的风险程度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制定相应的风险管理措施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沟通与协商技巧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与客户进行有效沟通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协商保单修改和补充事宜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确保客户满意度和忠诚度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根据检视结果调整保单条款和规则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修改不合理的保单条款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补充遗漏的保险责任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调整保险金额和保险期间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对高风险保单采取风险控制措施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增加保费或提高免赔额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限制保险责任范围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加强风险监控和管理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新保单检视后的后续处理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新保单检视的关键要素与技巧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新保单检视中的信息核对与确认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核对投保人和被保险人的信息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确认身份和联系方式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核对年龄和职业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确认健康状况和财产状况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核对保险期间和保险金额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确保保险期间准确无误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核对保险金额是否符合客户需求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确保保费支付方式和金额无误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https://d.book118.com/077155006030006046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新保单检视全流程解析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2024-09-21T05:08:17.370</cp:lastPrinted>
  <dcterms:created xsi:type="dcterms:W3CDTF">2024-09-20T21:08:17Z</dcterms:created>
  <dcterms:modified xsi:type="dcterms:W3CDTF">2024-09-20T21:08:19Z</dcterms:modified>
</cp:coreProperties>
</file>