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09FB0C-716F-4B58-8A94-2045B35F9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05172-AE52-4AA0-8889-7FA19ADD1D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FC03BE-4F9C-4918-9E93-F84DEE170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FC49FF-6AD7-4A94-8150-D022FCEF1A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BE8E18-D748-41C9-A7EC-B4316F4A8AB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99573F-37C9-4D9A-B279-C5E66C27E8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B1B644-D283-4514-B740-F02AD67217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4D17C-A85A-4AD6-957D-6C468F0D1D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566C4C-6EFC-40F3-89F2-F9FF1BB061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05707-292D-46C6-8395-4A98E766B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573C45-5196-462E-BF10-8EE07A83B3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5516506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配置管理与环境一致性</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配置管理定义与重要性
 环境一致性及其挑战
 配置管理工具与技术
 环境一致性实现方法
 配置管理与环境一致性关系
 案例分析与实践经验
 最佳实践与优化建议
 未来趋势与发展展望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配置管理定义与重要性</a:t>
            </a:r>
          </a:p>
        </p:txBody>
      </p:sp>
      <p:sp>
        <p:nvSpPr>
          <p:cNvPr id="3" name="Subtitle 2"/>
          <p:cNvSpPr>
            <a:spLocks noGrp="1"/>
          </p:cNvSpPr>
          <p:nvPr>
            <p:ph type="subTitle" idx="1"/>
          </p:nvPr>
        </p:nvSpPr>
        <p:spPr/>
        <p:txBody>
          <a:bodyPr/>
          <a:lstStyle/>
          <a:p>
            <a:r>
              <a:t>配置管理与环境一致性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配置管理定义与重要性</a:t>
            </a:r>
          </a:p>
        </p:txBody>
      </p:sp>
      <p:sp>
        <p:nvSpPr>
          <p:cNvPr id="3" name="Text Placeholder 2"/>
          <p:cNvSpPr>
            <a:spLocks noGrp="1"/>
          </p:cNvSpPr>
          <p:nvPr>
            <p:ph type="body" idx="1"/>
          </p:nvPr>
        </p:nvSpPr>
        <p:spPr/>
        <p:txBody>
          <a:bodyPr/>
          <a:lstStyle/>
          <a:p>
            <a:r>
              <a:t>配置管理的定义</a:t>
            </a:r>
          </a:p>
        </p:txBody>
      </p:sp>
      <p:sp>
        <p:nvSpPr>
          <p:cNvPr id="4" name="Content Placeholder 3"/>
          <p:cNvSpPr>
            <a:spLocks noGrp="1"/>
          </p:cNvSpPr>
          <p:nvPr>
            <p:ph sz="half" idx="2"/>
          </p:nvPr>
        </p:nvSpPr>
        <p:spPr/>
        <p:txBody>
          <a:bodyPr/>
          <a:lstStyle/>
          <a:p>
            <a:r>
              <a:t>1.配置管理是一种系统性的方法，用于在整个生命周期内管理和控制软件的配置。</a:t>
            </a:r>
          </a:p>
          <a:p>
            <a:r>
              <a:t>2.配置管理涉及多个方面，包括版本控制、变更管理、状态报告和审计控制。</a:t>
            </a:r>
          </a:p>
          <a:p>
            <a:r>
              <a:t>3.有效的配置管理可以确保软件系统的完整性和可追溯性。</a:t>
            </a:r>
          </a:p>
          <a:p/>
        </p:txBody>
      </p:sp>
      <p:sp>
        <p:nvSpPr>
          <p:cNvPr id="5" name="Text Placeholder 4"/>
          <p:cNvSpPr>
            <a:spLocks noGrp="1"/>
          </p:cNvSpPr>
          <p:nvPr>
            <p:ph type="body" idx="3"/>
          </p:nvPr>
        </p:nvSpPr>
        <p:spPr/>
        <p:txBody>
          <a:bodyPr/>
          <a:lstStyle/>
          <a:p>
            <a:r>
              <a:t>配置管理的重要性</a:t>
            </a:r>
          </a:p>
        </p:txBody>
      </p:sp>
      <p:sp>
        <p:nvSpPr>
          <p:cNvPr id="6" name="Content Placeholder 5"/>
          <p:cNvSpPr>
            <a:spLocks noGrp="1"/>
          </p:cNvSpPr>
          <p:nvPr>
            <p:ph sz="half" idx="4"/>
          </p:nvPr>
        </p:nvSpPr>
        <p:spPr/>
        <p:txBody>
          <a:bodyPr/>
          <a:lstStyle/>
          <a:p>
            <a:r>
              <a:t>1.配置管理是确保软件系统质量和可靠性的关键。</a:t>
            </a:r>
          </a:p>
          <a:p>
            <a:r>
              <a:t>2.通过配置管理，可以追踪和记录所有的变更，以便快速定位和解决问题。</a:t>
            </a:r>
          </a:p>
          <a:p>
            <a:r>
              <a:t>3.配置管理可以提高软件开发过程的效率，减少重复工作和错误。</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配置管理定义与重要性</a:t>
            </a:r>
          </a:p>
        </p:txBody>
      </p:sp>
      <p:sp>
        <p:nvSpPr>
          <p:cNvPr id="3" name="Text Placeholder 2"/>
          <p:cNvSpPr>
            <a:spLocks noGrp="1"/>
          </p:cNvSpPr>
          <p:nvPr>
            <p:ph type="body" idx="1"/>
          </p:nvPr>
        </p:nvSpPr>
        <p:spPr/>
        <p:txBody>
          <a:bodyPr/>
          <a:lstStyle/>
          <a:p>
            <a:r>
              <a:t>配置管理与环境一致性</a:t>
            </a:r>
          </a:p>
        </p:txBody>
      </p:sp>
      <p:sp>
        <p:nvSpPr>
          <p:cNvPr id="4" name="Content Placeholder 3"/>
          <p:cNvSpPr>
            <a:spLocks noGrp="1"/>
          </p:cNvSpPr>
          <p:nvPr>
            <p:ph sz="half" idx="2"/>
          </p:nvPr>
        </p:nvSpPr>
        <p:spPr/>
        <p:txBody>
          <a:bodyPr/>
          <a:lstStyle/>
          <a:p>
            <a:r>
              <a:t>1.配置管理可以确保软件在不同环境中的一致性，提高软件的可移植性和可重用性。</a:t>
            </a:r>
          </a:p>
          <a:p>
            <a:r>
              <a:t>2.通过统一的配置管理，可以减少因环境差异导致的问题，提高软件系统的稳定性。</a:t>
            </a:r>
          </a:p>
          <a:p>
            <a:r>
              <a:t>3.配置管理可以帮助开发人员更好地理解和控制软件系统的复杂性，提高软件的可维护性。</a:t>
            </a:r>
          </a:p>
          <a:p/>
        </p:txBody>
      </p:sp>
      <p:sp>
        <p:nvSpPr>
          <p:cNvPr id="5" name="Text Placeholder 4"/>
          <p:cNvSpPr>
            <a:spLocks noGrp="1"/>
          </p:cNvSpPr>
          <p:nvPr>
            <p:ph type="body" idx="3"/>
          </p:nvPr>
        </p:nvSpPr>
        <p:spPr/>
        <p:txBody>
          <a:bodyPr/>
          <a:lstStyle/>
          <a:p>
            <a:r>
              <a:t>配置管理的最佳实践</a:t>
            </a:r>
          </a:p>
        </p:txBody>
      </p:sp>
      <p:sp>
        <p:nvSpPr>
          <p:cNvPr id="6" name="Content Placeholder 5"/>
          <p:cNvSpPr>
            <a:spLocks noGrp="1"/>
          </p:cNvSpPr>
          <p:nvPr>
            <p:ph sz="half" idx="4"/>
          </p:nvPr>
        </p:nvSpPr>
        <p:spPr/>
        <p:txBody>
          <a:bodyPr/>
          <a:lstStyle/>
          <a:p>
            <a:r>
              <a:t>1.建立完善的版本控制系统，确保所有变更都被记录和追踪。</a:t>
            </a:r>
          </a:p>
          <a:p>
            <a:r>
              <a:t>2.实施严格的变更管理流程，确保所有变更都经过充分的测试和审核。</a:t>
            </a:r>
          </a:p>
          <a:p>
            <a:r>
              <a:t>3.定期进行配置审计，确保配置管理的一致性和有效性。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配置管理定义与重要性</a:t>
            </a:r>
          </a:p>
        </p:txBody>
      </p:sp>
      <p:sp>
        <p:nvSpPr>
          <p:cNvPr id="3" name="Text Placeholder 2"/>
          <p:cNvSpPr>
            <a:spLocks noGrp="1"/>
          </p:cNvSpPr>
          <p:nvPr>
            <p:ph type="body" idx="1"/>
          </p:nvPr>
        </p:nvSpPr>
        <p:spPr/>
        <p:txBody>
          <a:bodyPr/>
          <a:lstStyle/>
          <a:p>
            <a:r>
              <a:t>配置管理的未来趋势</a:t>
            </a:r>
          </a:p>
        </p:txBody>
      </p:sp>
      <p:sp>
        <p:nvSpPr>
          <p:cNvPr id="4" name="Content Placeholder 3"/>
          <p:cNvSpPr>
            <a:spLocks noGrp="1"/>
          </p:cNvSpPr>
          <p:nvPr>
            <p:ph sz="half" idx="2"/>
          </p:nvPr>
        </p:nvSpPr>
        <p:spPr/>
        <p:txBody>
          <a:bodyPr/>
          <a:lstStyle/>
          <a:p>
            <a:r>
              <a:t>1.随着DevOps的普及，配置管理将更加自动化和智能化，提高开发和运维的效率。</a:t>
            </a:r>
          </a:p>
          <a:p>
            <a:r>
              <a:t>2.云计算的发展将推动配置管理的进一步演进，实现更灵活和高效的资源配置。</a:t>
            </a:r>
          </a:p>
          <a:p>
            <a:r>
              <a:t>3.人工智能将在配置管理中发挥更大的作用，提高配置管理的智能化水平和自动化程度。</a:t>
            </a:r>
          </a:p>
          <a:p>
            <a:r>
              <a:t>以上内容仅供参考，具体内容可以根据实际需求进行调整和补充。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环境一致性及其挑战</a:t>
            </a:r>
          </a:p>
        </p:txBody>
      </p:sp>
      <p:sp>
        <p:nvSpPr>
          <p:cNvPr id="3" name="Subtitle 2"/>
          <p:cNvSpPr>
            <a:spLocks noGrp="1"/>
          </p:cNvSpPr>
          <p:nvPr>
            <p:ph type="subTitle" idx="1"/>
          </p:nvPr>
        </p:nvSpPr>
        <p:spPr/>
        <p:txBody>
          <a:bodyPr/>
          <a:lstStyle/>
          <a:p>
            <a:r>
              <a:t>配置管理与环境一致性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环境一致性及其挑战</a:t>
            </a:r>
          </a:p>
        </p:txBody>
      </p:sp>
      <p:sp>
        <p:nvSpPr>
          <p:cNvPr id="3" name="Text Placeholder 2"/>
          <p:cNvSpPr>
            <a:spLocks noGrp="1"/>
          </p:cNvSpPr>
          <p:nvPr>
            <p:ph type="body" idx="1"/>
          </p:nvPr>
        </p:nvSpPr>
        <p:spPr/>
        <p:txBody>
          <a:bodyPr/>
          <a:lstStyle/>
          <a:p>
            <a:r>
              <a:t>环境一致性的定义与重要性</a:t>
            </a:r>
          </a:p>
        </p:txBody>
      </p:sp>
      <p:sp>
        <p:nvSpPr>
          <p:cNvPr id="4" name="Content Placeholder 3"/>
          <p:cNvSpPr>
            <a:spLocks noGrp="1"/>
          </p:cNvSpPr>
          <p:nvPr>
            <p:ph sz="half" idx="2"/>
          </p:nvPr>
        </p:nvSpPr>
        <p:spPr/>
        <p:txBody>
          <a:bodyPr/>
          <a:lstStyle/>
          <a:p>
            <a:r>
              <a:t>1.环境一致性是指在软件开发、测试和生产环境中，保持系统配置、软件版本和数据的一致性。</a:t>
            </a:r>
          </a:p>
          <a:p>
            <a:r>
              <a:t>2.一致性有助于提高软件的可靠性、稳定性和安全性，减少故障和风险。</a:t>
            </a:r>
          </a:p>
          <a:p>
            <a:r>
              <a:t>3.在DevOps和云计算趋势下，环境一致性成为软件开发和运维的重要挑战。</a:t>
            </a:r>
          </a:p>
          <a:p/>
        </p:txBody>
      </p:sp>
      <p:sp>
        <p:nvSpPr>
          <p:cNvPr id="5" name="Text Placeholder 4"/>
          <p:cNvSpPr>
            <a:spLocks noGrp="1"/>
          </p:cNvSpPr>
          <p:nvPr>
            <p:ph type="body" idx="3"/>
          </p:nvPr>
        </p:nvSpPr>
        <p:spPr/>
        <p:txBody>
          <a:bodyPr/>
          <a:lstStyle/>
          <a:p>
            <a:r>
              <a:t>环境不一致的原因与后果</a:t>
            </a:r>
          </a:p>
        </p:txBody>
      </p:sp>
      <p:sp>
        <p:nvSpPr>
          <p:cNvPr id="6" name="Content Placeholder 5"/>
          <p:cNvSpPr>
            <a:spLocks noGrp="1"/>
          </p:cNvSpPr>
          <p:nvPr>
            <p:ph sz="half" idx="4"/>
          </p:nvPr>
        </p:nvSpPr>
        <p:spPr/>
        <p:txBody>
          <a:bodyPr/>
          <a:lstStyle/>
          <a:p>
            <a:r>
              <a:t>1.环境不一致可能由于开发、测试和生产环境之间的差异，以及人为错误或配置不当引起。</a:t>
            </a:r>
          </a:p>
          <a:p>
            <a:r>
              <a:t>2.后果包括增加故障排查时间和成本、降低软件质量、影响用户体验和信誉。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环境一致性及其挑战</a:t>
            </a:r>
          </a:p>
        </p:txBody>
      </p:sp>
      <p:sp>
        <p:nvSpPr>
          <p:cNvPr id="3" name="Text Placeholder 2"/>
          <p:cNvSpPr>
            <a:spLocks noGrp="1"/>
          </p:cNvSpPr>
          <p:nvPr>
            <p:ph type="body" idx="1"/>
          </p:nvPr>
        </p:nvSpPr>
        <p:spPr/>
        <p:txBody>
          <a:bodyPr/>
          <a:lstStyle/>
          <a:p>
            <a:r>
              <a:t>环境一致性的最佳实践</a:t>
            </a:r>
          </a:p>
        </p:txBody>
      </p:sp>
      <p:sp>
        <p:nvSpPr>
          <p:cNvPr id="4" name="Content Placeholder 3"/>
          <p:cNvSpPr>
            <a:spLocks noGrp="1"/>
          </p:cNvSpPr>
          <p:nvPr>
            <p:ph sz="half" idx="2"/>
          </p:nvPr>
        </p:nvSpPr>
        <p:spPr/>
        <p:txBody>
          <a:bodyPr/>
          <a:lstStyle/>
          <a:p>
            <a:r>
              <a:t>1.使用自动化工具和技术，如配置管理工具、容器化和云计算，以简化环境管理和提高一致性。</a:t>
            </a:r>
          </a:p>
          <a:p>
            <a:r>
              <a:t>2.加强团队协作和沟通，确保开发和运维团队之间的信息共享和协同工作。</a:t>
            </a:r>
          </a:p>
          <a:p>
            <a:r>
              <a:t>3.定期进行环境检查和审计，及时发现和解决不一致问题。</a:t>
            </a:r>
          </a:p>
          <a:p/>
        </p:txBody>
      </p:sp>
      <p:sp>
        <p:nvSpPr>
          <p:cNvPr id="5" name="Text Placeholder 4"/>
          <p:cNvSpPr>
            <a:spLocks noGrp="1"/>
          </p:cNvSpPr>
          <p:nvPr>
            <p:ph type="body" idx="3"/>
          </p:nvPr>
        </p:nvSpPr>
        <p:spPr/>
        <p:txBody>
          <a:bodyPr/>
          <a:lstStyle/>
          <a:p>
            <a:r>
              <a:t>环境一致性的发展趋势</a:t>
            </a:r>
          </a:p>
        </p:txBody>
      </p:sp>
      <p:sp>
        <p:nvSpPr>
          <p:cNvPr id="6" name="Content Placeholder 5"/>
          <p:cNvSpPr>
            <a:spLocks noGrp="1"/>
          </p:cNvSpPr>
          <p:nvPr>
            <p:ph sz="half" idx="4"/>
          </p:nvPr>
        </p:nvSpPr>
        <p:spPr/>
        <p:txBody>
          <a:bodyPr/>
          <a:lstStyle/>
          <a:p>
            <a:r>
              <a:t>1.随着DevOps和云计算的普及，环境一致性将成为软件开发和运维的核心竞争力之一。</a:t>
            </a:r>
          </a:p>
          <a:p>
            <a:r>
              <a:t>2.人工智能和机器学习将在环境一致性管理中发挥更大作用，提高自动化水平和智能监控能力。</a:t>
            </a:r>
          </a:p>
          <a:p>
            <a:r>
              <a:t>3.未来的环境一致性将更加注重安全性和合规性，以满足日益增长的网络安全需求。</a:t>
            </a:r>
          </a:p>
          <a:p>
            <a:r>
              <a:t>以上内容仅供参考，如有需要，建议您查阅相关网站。</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配置管理工具与技术</a:t>
            </a:r>
          </a:p>
        </p:txBody>
      </p:sp>
      <p:sp>
        <p:nvSpPr>
          <p:cNvPr id="3" name="Subtitle 2"/>
          <p:cNvSpPr>
            <a:spLocks noGrp="1"/>
          </p:cNvSpPr>
          <p:nvPr>
            <p:ph type="subTitle" idx="1"/>
          </p:nvPr>
        </p:nvSpPr>
        <p:spPr/>
        <p:txBody>
          <a:bodyPr/>
          <a:lstStyle/>
          <a:p>
            <a:r>
              <a:t>配置管理与环境一致性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配置管理工具与技术</a:t>
            </a:r>
          </a:p>
        </p:txBody>
      </p:sp>
      <p:sp>
        <p:nvSpPr>
          <p:cNvPr id="3" name="Text Placeholder 2"/>
          <p:cNvSpPr>
            <a:spLocks noGrp="1"/>
          </p:cNvSpPr>
          <p:nvPr>
            <p:ph type="body" idx="1"/>
          </p:nvPr>
        </p:nvSpPr>
        <p:spPr/>
        <p:txBody>
          <a:bodyPr/>
          <a:lstStyle/>
          <a:p>
            <a:r>
              <a:t>配置管理工具的类型和功能</a:t>
            </a:r>
          </a:p>
        </p:txBody>
      </p:sp>
      <p:sp>
        <p:nvSpPr>
          <p:cNvPr id="4" name="Content Placeholder 3"/>
          <p:cNvSpPr>
            <a:spLocks noGrp="1"/>
          </p:cNvSpPr>
          <p:nvPr>
            <p:ph sz="half" idx="2"/>
          </p:nvPr>
        </p:nvSpPr>
        <p:spPr/>
        <p:txBody>
          <a:bodyPr/>
          <a:lstStyle/>
          <a:p>
            <a:r>
              <a:t>1.配置管理工具主要用于维护和管理系统的配置信息，包括硬件、软件和网络等方面。常见的配置管理工具包括Ansible、Chef、Puppet和SaltStack等。</a:t>
            </a:r>
          </a:p>
          <a:p>
            <a:r>
              <a:t>2.这些工具都具有自动化、可扩展性和灵活性等特点，可以帮助系统管理员快速部署和管理系统配置，提高工作效率。</a:t>
            </a:r>
          </a:p>
          <a:p>
            <a:r>
              <a:t>3.配置管理工具还可以实现配置信息的版本控制和审计功能，确保系统配置的合规性和安全性。</a:t>
            </a:r>
          </a:p>
          <a:p/>
        </p:txBody>
      </p:sp>
      <p:sp>
        <p:nvSpPr>
          <p:cNvPr id="5" name="Text Placeholder 4"/>
          <p:cNvSpPr>
            <a:spLocks noGrp="1"/>
          </p:cNvSpPr>
          <p:nvPr>
            <p:ph type="body" idx="3"/>
          </p:nvPr>
        </p:nvSpPr>
        <p:spPr/>
        <p:txBody>
          <a:bodyPr/>
          <a:lstStyle/>
          <a:p>
            <a:r>
              <a:t>配置管理工具的选型和部署</a:t>
            </a:r>
          </a:p>
        </p:txBody>
      </p:sp>
      <p:sp>
        <p:nvSpPr>
          <p:cNvPr id="6" name="Content Placeholder 5"/>
          <p:cNvSpPr>
            <a:spLocks noGrp="1"/>
          </p:cNvSpPr>
          <p:nvPr>
            <p:ph sz="half" idx="4"/>
          </p:nvPr>
        </p:nvSpPr>
        <p:spPr/>
        <p:txBody>
          <a:bodyPr/>
          <a:lstStyle/>
          <a:p>
            <a:r>
              <a:t>1.在选择配置管理工具时，需要根据系统环境、业务需求和管理员技能等因素进行综合考虑。不同的工具各有优缺点，需要根据实际情况进行选择。</a:t>
            </a:r>
          </a:p>
          <a:p>
            <a:r>
              <a:t>2.部署配置管理工具时需要考虑系统的安全性、可靠性和扩展性等因素，确保工具的稳定运行和数据安全。</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配置管理工具与技术</a:t>
            </a:r>
          </a:p>
        </p:txBody>
      </p:sp>
      <p:sp>
        <p:nvSpPr>
          <p:cNvPr id="3" name="Text Placeholder 2"/>
          <p:cNvSpPr>
            <a:spLocks noGrp="1"/>
          </p:cNvSpPr>
          <p:nvPr>
            <p:ph type="body" idx="1"/>
          </p:nvPr>
        </p:nvSpPr>
        <p:spPr/>
        <p:txBody>
          <a:bodyPr/>
          <a:lstStyle/>
          <a:p>
            <a:r>
              <a:t>配置管理工具的维护和更新</a:t>
            </a:r>
          </a:p>
        </p:txBody>
      </p:sp>
      <p:sp>
        <p:nvSpPr>
          <p:cNvPr id="4" name="Content Placeholder 3"/>
          <p:cNvSpPr>
            <a:spLocks noGrp="1"/>
          </p:cNvSpPr>
          <p:nvPr>
            <p:ph sz="half" idx="2"/>
          </p:nvPr>
        </p:nvSpPr>
        <p:spPr/>
        <p:txBody>
          <a:bodyPr/>
          <a:lstStyle/>
          <a:p>
            <a:r>
              <a:t>1.配置管理工具需要定期进行维护和更新，以确保工具的稳定性和功能性。管理员需要定期检查工具的运行状态和日志，及时发现和解决问题。</a:t>
            </a:r>
          </a:p>
          <a:p>
            <a:r>
              <a:t>2.在更新配置管理工具时，需要考虑兼容性和数据迁移等问题，确保更新过程不会对系统配置和数据造成影响。</a:t>
            </a:r>
          </a:p>
          <a:p/>
        </p:txBody>
      </p:sp>
      <p:sp>
        <p:nvSpPr>
          <p:cNvPr id="5" name="Text Placeholder 4"/>
          <p:cNvSpPr>
            <a:spLocks noGrp="1"/>
          </p:cNvSpPr>
          <p:nvPr>
            <p:ph type="body" idx="3"/>
          </p:nvPr>
        </p:nvSpPr>
        <p:spPr/>
        <p:txBody>
          <a:bodyPr/>
          <a:lstStyle/>
          <a:p>
            <a:r>
              <a:t>环境一致性的概念和重要性</a:t>
            </a:r>
          </a:p>
        </p:txBody>
      </p:sp>
      <p:sp>
        <p:nvSpPr>
          <p:cNvPr id="6" name="Content Placeholder 5"/>
          <p:cNvSpPr>
            <a:spLocks noGrp="1"/>
          </p:cNvSpPr>
          <p:nvPr>
            <p:ph sz="half" idx="4"/>
          </p:nvPr>
        </p:nvSpPr>
        <p:spPr/>
        <p:txBody>
          <a:bodyPr/>
          <a:lstStyle/>
          <a:p>
            <a:r>
              <a:t>1.环境一致性是指在不同的系统环境中，应用程序的行为和表现应该是一致的。这对于保证应用程序的稳定性和可靠性非常重要。</a:t>
            </a:r>
          </a:p>
          <a:p>
            <a:r>
              <a:t>2.环境一致性需要通过配置管理和部署工具来实现，确保应用程序在不同的环境中都能够正确地运行和表现。</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配置管理工具与技术</a:t>
            </a:r>
          </a:p>
        </p:txBody>
      </p:sp>
      <p:sp>
        <p:nvSpPr>
          <p:cNvPr id="3" name="Text Placeholder 2"/>
          <p:cNvSpPr>
            <a:spLocks noGrp="1"/>
          </p:cNvSpPr>
          <p:nvPr>
            <p:ph type="body" idx="1"/>
          </p:nvPr>
        </p:nvSpPr>
        <p:spPr/>
        <p:txBody>
          <a:bodyPr/>
          <a:lstStyle/>
          <a:p>
            <a:r>
              <a:t>环境一致性的实现方法</a:t>
            </a:r>
          </a:p>
        </p:txBody>
      </p:sp>
      <p:sp>
        <p:nvSpPr>
          <p:cNvPr id="4" name="Content Placeholder 3"/>
          <p:cNvSpPr>
            <a:spLocks noGrp="1"/>
          </p:cNvSpPr>
          <p:nvPr>
            <p:ph sz="half" idx="2"/>
          </p:nvPr>
        </p:nvSpPr>
        <p:spPr/>
        <p:txBody>
          <a:bodyPr/>
          <a:lstStyle/>
          <a:p>
            <a:r>
              <a:t>1.实现环境一致性需要通过自动化测试和持续集成等技术手段，确保应用程序在开发和生产环境中的行为一致。</a:t>
            </a:r>
          </a:p>
          <a:p>
            <a:r>
              <a:t>2.配置管理工具可以帮助实现环境一致性，通过维护和管理系统配置信息，确保不同环境中的配置信息是一致的。</a:t>
            </a:r>
          </a:p>
          <a:p/>
        </p:txBody>
      </p:sp>
      <p:sp>
        <p:nvSpPr>
          <p:cNvPr id="5" name="Text Placeholder 4"/>
          <p:cNvSpPr>
            <a:spLocks noGrp="1"/>
          </p:cNvSpPr>
          <p:nvPr>
            <p:ph type="body" idx="3"/>
          </p:nvPr>
        </p:nvSpPr>
        <p:spPr/>
        <p:txBody>
          <a:bodyPr/>
          <a:lstStyle/>
          <a:p>
            <a:r>
              <a:t>环境一致性的监控和管理</a:t>
            </a:r>
          </a:p>
        </p:txBody>
      </p:sp>
      <p:sp>
        <p:nvSpPr>
          <p:cNvPr id="6" name="Content Placeholder 5"/>
          <p:cNvSpPr>
            <a:spLocks noGrp="1"/>
          </p:cNvSpPr>
          <p:nvPr>
            <p:ph sz="half" idx="4"/>
          </p:nvPr>
        </p:nvSpPr>
        <p:spPr/>
        <p:txBody>
          <a:bodyPr/>
          <a:lstStyle/>
          <a:p>
            <a:r>
              <a:t>1.环境一致性的监控和管理需要通过对系统状态和行为的实时监控和分析，及时发现和解决不一致的情况。</a:t>
            </a:r>
          </a:p>
          <a:p>
            <a:r>
              <a:t>2.管理员需要定期检查和测试环境一致性，确保应用程序在不同环境中的表现和行为是一致的。同时，需要建立完善的监控和管理机制，及时发现和解决潜在的问题。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环境一致性实现方法</a:t>
            </a:r>
          </a:p>
        </p:txBody>
      </p:sp>
      <p:sp>
        <p:nvSpPr>
          <p:cNvPr id="3" name="Subtitle 2"/>
          <p:cNvSpPr>
            <a:spLocks noGrp="1"/>
          </p:cNvSpPr>
          <p:nvPr>
            <p:ph type="subTitle" idx="1"/>
          </p:nvPr>
        </p:nvSpPr>
        <p:spPr/>
        <p:txBody>
          <a:bodyPr/>
          <a:lstStyle/>
          <a:p>
            <a:r>
              <a:t>配置管理与环境一致性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环境一致性实现方法</a:t>
            </a:r>
          </a:p>
        </p:txBody>
      </p:sp>
      <p:sp>
        <p:nvSpPr>
          <p:cNvPr id="3" name="Text Placeholder 2"/>
          <p:cNvSpPr>
            <a:spLocks noGrp="1"/>
          </p:cNvSpPr>
          <p:nvPr>
            <p:ph type="body" idx="1"/>
          </p:nvPr>
        </p:nvSpPr>
        <p:spPr/>
        <p:txBody>
          <a:bodyPr/>
          <a:lstStyle/>
          <a:p>
            <a:r>
              <a:t>虚拟化技术</a:t>
            </a:r>
          </a:p>
        </p:txBody>
      </p:sp>
      <p:sp>
        <p:nvSpPr>
          <p:cNvPr id="4" name="Content Placeholder 3"/>
          <p:cNvSpPr>
            <a:spLocks noGrp="1"/>
          </p:cNvSpPr>
          <p:nvPr>
            <p:ph sz="half" idx="2"/>
          </p:nvPr>
        </p:nvSpPr>
        <p:spPr/>
        <p:txBody>
          <a:bodyPr/>
          <a:lstStyle/>
          <a:p>
            <a:r>
              <a:t>1.虚拟化技术可在同一硬件平台上创建多个独立且隔离的虚拟环境，提高硬件利用率，降低成本。</a:t>
            </a:r>
          </a:p>
          <a:p>
            <a:r>
              <a:t>2.通过虚拟化技术，可以实现环境的快速部署和恢复，提高业务连续性。</a:t>
            </a:r>
          </a:p>
          <a:p>
            <a:r>
              <a:t>3.虚拟化技术需要与安全管理软件结合，确保虚拟环境的安全性和隔离性。</a:t>
            </a:r>
          </a:p>
          <a:p/>
        </p:txBody>
      </p:sp>
      <p:sp>
        <p:nvSpPr>
          <p:cNvPr id="5" name="Text Placeholder 4"/>
          <p:cNvSpPr>
            <a:spLocks noGrp="1"/>
          </p:cNvSpPr>
          <p:nvPr>
            <p:ph type="body" idx="3"/>
          </p:nvPr>
        </p:nvSpPr>
        <p:spPr/>
        <p:txBody>
          <a:bodyPr/>
          <a:lstStyle/>
          <a:p>
            <a:r>
              <a:t>容器化应用</a:t>
            </a:r>
          </a:p>
        </p:txBody>
      </p:sp>
      <p:sp>
        <p:nvSpPr>
          <p:cNvPr id="6" name="Content Placeholder 5"/>
          <p:cNvSpPr>
            <a:spLocks noGrp="1"/>
          </p:cNvSpPr>
          <p:nvPr>
            <p:ph sz="half" idx="4"/>
          </p:nvPr>
        </p:nvSpPr>
        <p:spPr/>
        <p:txBody>
          <a:bodyPr/>
          <a:lstStyle/>
          <a:p>
            <a:r>
              <a:t>1.容器化应用提供了一种轻量级的虚拟化方式，可实现应用的快速部署和管理。</a:t>
            </a:r>
          </a:p>
          <a:p>
            <a:r>
              <a:t>2.通过容器编排工具如Kubernetes，可以实现容器环境的一致性和可扩展性。</a:t>
            </a:r>
          </a:p>
          <a:p>
            <a:r>
              <a:t>3.容器化应用需要加强镜像安全和网络隔离，防止安全漏洞和攻击。</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环境一致性实现方法</a:t>
            </a:r>
          </a:p>
        </p:txBody>
      </p:sp>
      <p:sp>
        <p:nvSpPr>
          <p:cNvPr id="3" name="Text Placeholder 2"/>
          <p:cNvSpPr>
            <a:spLocks noGrp="1"/>
          </p:cNvSpPr>
          <p:nvPr>
            <p:ph type="body" idx="1"/>
          </p:nvPr>
        </p:nvSpPr>
        <p:spPr/>
        <p:txBody>
          <a:bodyPr/>
          <a:lstStyle/>
          <a:p>
            <a:r>
              <a:t>自动化部署</a:t>
            </a:r>
          </a:p>
        </p:txBody>
      </p:sp>
      <p:sp>
        <p:nvSpPr>
          <p:cNvPr id="4" name="Content Placeholder 3"/>
          <p:cNvSpPr>
            <a:spLocks noGrp="1"/>
          </p:cNvSpPr>
          <p:nvPr>
            <p:ph sz="half" idx="2"/>
          </p:nvPr>
        </p:nvSpPr>
        <p:spPr/>
        <p:txBody>
          <a:bodyPr/>
          <a:lstStyle/>
          <a:p>
            <a:r>
              <a:t>1.自动化部署可以大大提高环境一致性和部署效率，减少人为错误。</a:t>
            </a:r>
          </a:p>
          <a:p>
            <a:r>
              <a:t>2.通过自动化工具如Ansible或Puppet，可以实现环境的统一配置和管理。</a:t>
            </a:r>
          </a:p>
          <a:p>
            <a:r>
              <a:t>3.自动化部署需要建立完善的版本控制和测试机制，确保部署的准确性和稳定性。</a:t>
            </a:r>
          </a:p>
          <a:p/>
        </p:txBody>
      </p:sp>
      <p:sp>
        <p:nvSpPr>
          <p:cNvPr id="5" name="Text Placeholder 4"/>
          <p:cNvSpPr>
            <a:spLocks noGrp="1"/>
          </p:cNvSpPr>
          <p:nvPr>
            <p:ph type="body" idx="3"/>
          </p:nvPr>
        </p:nvSpPr>
        <p:spPr/>
        <p:txBody>
          <a:bodyPr/>
          <a:lstStyle/>
          <a:p>
            <a:r>
              <a:t>监控与日志</a:t>
            </a:r>
          </a:p>
        </p:txBody>
      </p:sp>
      <p:sp>
        <p:nvSpPr>
          <p:cNvPr id="6" name="Content Placeholder 5"/>
          <p:cNvSpPr>
            <a:spLocks noGrp="1"/>
          </p:cNvSpPr>
          <p:nvPr>
            <p:ph sz="half" idx="4"/>
          </p:nvPr>
        </p:nvSpPr>
        <p:spPr/>
        <p:txBody>
          <a:bodyPr/>
          <a:lstStyle/>
          <a:p>
            <a:r>
              <a:t>1.完善的监控和日志机制可以帮助及时发现和解决环境问题，提高环境一致性。</a:t>
            </a:r>
          </a:p>
          <a:p>
            <a:r>
              <a:t>2.通过监控工具如Prometheus和日志工具如ELK，可以实现环境的实时监控和历史分析。</a:t>
            </a:r>
          </a:p>
          <a:p>
            <a:r>
              <a:t>3.监控和日志数据需要加强保护和备份，防止数据丢失和泄露。</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https://d.book118.com/077155165065006035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配置管理定义与重要性</vt:lpstr>
      <vt:lpstr> 配置管理定义与重要性</vt:lpstr>
      <vt:lpstr> 配置管理定义与重要性</vt:lpstr>
      <vt:lpstr> 配置管理定义与重要性</vt:lpstr>
      <vt:lpstr> 环境一致性及其挑战</vt:lpstr>
      <vt:lpstr> 环境一致性及其挑战</vt:lpstr>
      <vt:lpstr> 环境一致性及其挑战</vt:lpstr>
      <vt:lpstr> 配置管理工具与技术</vt:lpstr>
      <vt:lpstr> 配置管理工具与技术</vt:lpstr>
      <vt:lpstr> 配置管理工具与技术</vt:lpstr>
      <vt:lpstr> 配置管理工具与技术</vt:lpstr>
      <vt:lpstr> 环境一致性实现方法</vt:lpstr>
      <vt:lpstr> 环境一致性实现方法</vt:lpstr>
      <vt:lpstr> 环境一致性实现方法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2024-09-09T22:42:16.441</cp:lastPrinted>
  <dcterms:created xsi:type="dcterms:W3CDTF">2024-09-09T14:42:16Z</dcterms:created>
  <dcterms:modified xsi:type="dcterms:W3CDTF">2024-09-09T14:42:18Z</dcterms:modified>
</cp:coreProperties>
</file>