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8E6CA-88CB-4C9B-8B45-9E94C7007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CF81B-862A-4B52-A0CE-9061D2A2B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F2530-AF55-4D32-ABA5-D8A6D5265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50C532-E0AA-48E9-841A-81B0D0938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1EB14F-2F36-4C15-A820-D5B5E642B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982D14-D964-4462-9DD6-D3F002ED6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3B8F45-6D8F-4A76-9A99-29ACDD01D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FE67B6-1601-4A13-8DFE-A6A7CC073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FAEEED-645B-4447-946D-096147437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E8783-D63C-4FCC-B76B-1A0397D62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FA762-6207-47C1-8005-93EDBBE7F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56001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体育用品行业2024年制度改革前景展望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制度改革背景与必要性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2024年制度改革内容预测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制度改革带来的机遇与挑战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各类体育用品企业应对策略建议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行业协会及监管机构作用发挥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949" r="2794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949" r="2794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体育用品市场规模不断扩大，全球体育用品市场已经超过千亿美元，其中中国市场规模占比逐年提升。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近年来，体育用品市场增长率一直保持在较高水平，预计未来几年仍将保持快速增长。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体育用品市场规模与增长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消费者对体育用品的需求越来越个性化，对于产品的设计、功能、品质等方面有着更高的要求。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智能化需求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随着科技的发展，消费者对体育用品的智能化需求也越来越高，如智能穿戴设备、智能健身器材等。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环保意识的提高使得消费者更加关注体育用品的环保性能，如可回收材料、环保工艺等。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消费者需求变化特点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品牌竞争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体育用品市场竞争激烈，品牌竞争成为主要手段，知名品牌在市场份额、品牌认知度等方面占据优势。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企业需要不断进行产品创新、技术创新和营销创新，以满足消费者不断变化的需求，提高市场竞争力。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体育用品企业积极寻求与其他行业的跨界合作，拓展产品线和服务范围，提高品牌影响力和市场竞争力。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行业竞争格局与发展趋势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制度改革背景与必要性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市场竞争不规范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市场上存在大量假冒伪劣、侵权盗版等不正当竞争行为，严重扰乱了市场秩序。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创新能力不足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由于缺乏有效的创新机制和激励机制，体育用品行业的创新能力不足，难以满足消费者日益多样化的需求。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行业标准不统一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目前体育用品行业缺乏统一的标准和规范，导致产品质量参差不齐，影响了行业的整体形象和发展。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当前制度存在问题分析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国内外制度改革经验借鉴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国际经验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借鉴国际体育用品行业的发展经验和制度改革成果，如国际标准化组织（ISO）制定的体育用品标准和国际知名品牌的市场营销策略等。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国内经验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学习国内其他行业的制度改革经验，如家电、汽车等行业的标准化建设、品牌建设、知识产权保护等方面的成功经验。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通过制定统一的标准和规范，提高体育用品的整体质量水平，提升行业的形象和信誉。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提升行业形象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打击假冒伪劣、侵权盗版等不正当竞争行为，维护市场秩序和公平竞争环境。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促进市场公平竞争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建立有效的创新机制和激励机制，鼓励企业加大研发投入，推动新技术、新产品的应用和推广。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激发行业创新活力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制度改革对行业发展的意义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2024年制度改革内容预测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政策扶持力度加大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政府将出台更多针对体育用品行业的优惠政策，如税收减免、资金扶持等，以促进行业发展。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法规体系逐步完善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相关部门将进一步完善体育用品行业的法规体系，规范市场秩序，保护消费者权益。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体育产业融合政策出台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政府将推动体育产业与文化、旅游等相关产业的融合发展，为体育用品行业提供更广阔的市场空间。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政策法规调整方向预测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严格市场准入机制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加强对体育用品企业的资质审核，提高市场准入门槛，确保产品质量和安全。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加强产品质量监管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加大对体育用品产品质量的抽查力度，对不合格产品进行严厉处罚，保障消费者权益。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推动行业自律机制建设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鼓励体育用品行业建立自律组织，制定行业规范，加强企业间的交流与合作。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市场监管机制完善举措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引导企业采用先进的生产技术和管理模式，提高生产效率和产品质量。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智能化生产模式推广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鼓励企业开展个性化定制服务，满足消费者多样化需求，提升品牌竞争力。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个性化定制服务拓展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推动企业拓展线上销售渠道，结合线下实体店打造全渠道营销体系，提升品牌影响力。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线上线下融合营销模式创新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企业经营管理模式创新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制度改革带来的机遇与挑战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机遇：市场环境优化与拓展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随着制度改革的深入推进，中国体育用品企业将更有机会参与国际竞争，拓展海外市场，提升品牌影响力和国际地位。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国际化机遇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制度改革将降低市场准入门槛，吸引更多资本和创业者进入体育用品行业，推动市场规模持续扩大。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市场规模扩大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制度改革将促进体育用品消费群体的多元化，包括不同年龄、性别、职业和地域的人群，为行业发展提供更广阔的市场空间。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消费群体多元化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https://d.book118.com/077156001152006031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2024-09-04T08:23:21.944</cp:lastPrinted>
  <dcterms:created xsi:type="dcterms:W3CDTF">2024-09-04T00:23:21Z</dcterms:created>
  <dcterms:modified xsi:type="dcterms:W3CDTF">2024-09-04T00:23:24Z</dcterms:modified>
</cp:coreProperties>
</file>