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6E715-59F5-4B5D-AC99-A86EAB8A5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56D16-5510-4EA3-9C1B-94656F006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A7D78-3102-4540-B109-8A1390AD5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0245B-26CD-47D9-8AF8-7F7FFE30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5EF9A-E8CF-4B60-9219-DA619896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AC8B0-4EF2-4A59-B43A-B8225B15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CC933-C78E-4722-96FE-413A8477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A6A64-0314-4CC2-975B-3C308F0AD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AADB0-0750-4A0B-83E1-A192A05B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CF710-6C6B-4052-A0B0-9804AC6E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C3BC9-D684-41FF-BD97-89A2A0710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0050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卡通心肺复苏视频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心肺复苏知识介绍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卡通心肺复苏视频制作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卡通心肺复苏视频的应用与推广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12" r="26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8" r="31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01" r="344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卡通动画是一种以绘画、雕塑等造型艺术为基础，通过逐帧拍摄或计算机制作，形成的连续画面。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卡通动画通常具有夸张、幽默、可爱的艺术风格，适合儿童和青少年观看，具有很强的视觉冲击力和表现力。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卡通动画的定义与特点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卡通动画起源于19世纪末的欧洲，随着电影技术的不断发展，逐渐形成了独特的艺术形式。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随着计算机技术的普及，卡通动画的制作更加便捷和高效，成为了一种全球性的文化现象。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卡通动画已经渗透到了各个领域，如电影、电视、广告、游戏等，成为了现代社会不可或缺的一部分。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卡通动画的历史与发展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896" r="48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140" r="61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卡通动画在电影、电视、网络视频等领域广泛应用，为观众提供丰富的视觉享受和情感体验。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娱乐产业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卡通动画可以作为教育工具，用于儿童教育、知识普及等方面，提高学习效果和兴趣。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卡通动画可以用于广告、品牌形象宣传等方面，提高品牌知名度和美誉度。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卡通动画在虚拟现实技术中也有广泛应用，如游戏、模拟训练等方面，提供更加真实的体验。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卡通动画的应用领域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心肺复苏知识介绍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心肺复苏是一种紧急医疗救助措施，通过胸外按压和人工呼吸来恢复心脏骤停患者的自主心跳和呼吸。心肺复苏对于抢救心脏骤停患者至关重要，能够显著提高患者的生存率。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是一种针对心脏骤停患者的紧急医疗救助措施。当患者心脏骤停时，心脏无法泵血，导致全身器官严重缺氧，如不及时救治，将会导致患者死亡。心肺复苏通过胸外按压和人工呼吸来恢复患者的自主心跳和呼吸，从而保证大脑和其他重要器官的氧气供应，提高患者的生存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总结词：心肺复苏包括C-A-B三个步骤，即胸外按压、开放气道和人工呼吸。这三个步骤需按照特定的顺序和时间要求进行，以最大程度地提高患者的生存率。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心肺复苏的步骤包括C-A-B三个环节，即胸外按压（Compression）、开放气道（Airway）和人工呼吸（Breathing）。在实施心肺复苏时，首先要进行胸外按压，通过有节奏地按压胸部来产生一定的胸腔压力，以促使血液流动，为心脏和大脑提供氧气。然后是开放气道，需要清理患者口鼻内的异物和呕吐物，并抬高下颌或使用口咽气道等工具使呼吸道保持通畅。最后是人工呼吸，需要捏住患者的鼻子，对患者口部吹气，以使肺部扩张并排出二氧化碳，吸入新鲜空气。这三个步骤需按照特定的顺序和时间要求进行，以最大程度地提高患者的生存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总结词：在实施心肺复苏时，需要注意正确的按压位置、按压深度和频率，以及避免在可能存在脊柱损伤的患者身上进行胸外按压。此外，还需及时拨打急救电话并寻求专业医疗救助。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实施心肺复苏时，需要注意以下几点注意事项。首先，要确保按压位置正确，通常选择在胸骨的下半部分进行按压，避免在肋骨上施加过大的压力。其次，要控制好按压深度和频率，通常按压深度为5-6厘米，频率为每分钟100-120次。此外，对于可能存在脊柱损伤的患者，应避免进行胸外按压，以免加重损伤。在心肺复苏过程中，还需要及时拨打急救电话并寻求专业医疗救助。最后，需要注意的是，心肺复苏并不能替代专业医疗救助，只有经过专业培训的人员才能有效地进行心肺复苏操作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卡通心肺复苏视频制作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https://d.book118.com/077160050050006034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2024-09-08T04:35:56.427</cp:lastPrinted>
  <dcterms:created xsi:type="dcterms:W3CDTF">2024-09-07T20:35:56Z</dcterms:created>
  <dcterms:modified xsi:type="dcterms:W3CDTF">2024-09-07T20:35:58Z</dcterms:modified>
</cp:coreProperties>
</file>