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6404E-46FB-420E-B49B-4F688EA75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5810A-A3F5-4508-B1FD-6009800C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DD68B-EA88-4B37-A1E0-255703B43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08CFD-0FF6-437C-B1C1-9103A624E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1F3A8A-B1B4-4DC8-9CFC-29F1B024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DA87D-1FCE-4FAE-8030-C2579D236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DA2FD-B6A3-4DAE-B517-84E3EEA1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B7B114-7846-4535-A110-2298618B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7D68A-BA21-412C-B2FC-456F5EACB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2F0EE-A107-4520-8B4D-F1C7D1519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2E69B-1D8C-43A6-86CE-4EEBB9F3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60061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调研报告文化广场情况的调查报告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文化广场现状分析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文化广场存在的问题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文化广场的发展建议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本次调研旨在了解文化广场的现状、使用情况及存在的问题，为后续的文化广场改造和提升提供参考依据。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的发展和人们文化需求的提高，文化广场作为城市公共文化空间的重要组成部分，对于满足市民文化需求、提升城市形象具有重要意义。因此，对文化广场进行深入调研，有助于更好地了解市民需求，为城市文化建设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本次调研选取了多个具有代表性的文化广场，包括市中心广场、公园广场、社区广场等，涵盖了不同区域和不同类型的文化广场。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采用问卷调查、实地观察、访谈等多种方法进行调研。问卷调查主要针对广场使用者，实地观察则对广场的设施、环境等进行详细了解，访谈则与广场管理人员、周边居民等进行交流，以获取更全面的信息。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调研范围与方法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文化广场现状分析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文化广场的总面积约为XX平方米，属于中型广场。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广场面积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布局特点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广场采用对称式布局，中心设有雕塑或喷泉作为视觉焦点，周围环绕着绿化带和休闲设施。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广场上设有座椅、灯光、导向标识等公共设施，方便游客使用。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广场规模与布局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游客对广场上举办的文化活动参与度较高，活动现场氛围热烈。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广场上设有博物馆、图书馆、艺术馆等文化设施，为游客提供丰富的文化体验。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广场定期举办各类文化活动，如音乐会、艺术展览、民俗表演等，吸引游客参与。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文化设施与活动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根据统计数据，文化广场平均每天接待游客约XX人次，周末和节假日游客数量更多。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游客数量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广场在周末和节假日的流量较高，尤其在旅游旺季和重要活动期间，游客数量会明显增加。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流量高峰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游客主要来自周边城市和地区，也有部分游客来自其他省份或国家。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游客来源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游客数量与流量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文化广场存在的问题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https://d.book118.com/077160061032006026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2024-08-31T03:53:11.907</cp:lastPrinted>
  <dcterms:created xsi:type="dcterms:W3CDTF">2024-08-30T19:53:11Z</dcterms:created>
  <dcterms:modified xsi:type="dcterms:W3CDTF">2024-08-30T19:53:13Z</dcterms:modified>
</cp:coreProperties>
</file>