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8FBCB-6895-4604-B5D1-C9D4EA066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ACFA8-B275-4976-9A8F-2AE98AF31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DAB73-52C4-4526-A428-3EB8C07AC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2DA726-AE1A-4914-9BFF-BF3394803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CBB5AB-E49D-400E-91ED-562926CD2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02410B-68BA-45CA-A90A-BB31F4BC4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172AEB-2A27-4B74-9D39-B2F7BD392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83BA34-BBC0-4230-A117-76907A375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2240C5-C9BE-4499-B74F-D286C368F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FF1C4-9328-4438-975E-CEBE22FF1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87F35-1BBB-4F24-948F-3F8775CCE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601031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智能消防可视化系统：灾害信息实时展示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智能消防可视化系统概述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灾害信息实时展示技术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智能消防可视化系统应用案例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系统性能评估与优化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火灾频发与危害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随着城市化进程的加快，火灾事故频发，给人们的生命财产安全带来严重威胁。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消防信息化需求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传统的消防管理方式已无法满足现代城市消防的需求，消防信息化成为必然趋势。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可视化技术的优势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可视化技术能够将复杂的火灾信息以直观、易懂的方式呈现，提高决策效率和准确性。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发达国家在智能消防领域的研究起步较早，已形成了较为完善的理论体系和技术体系，如美国的智能消防系统已实现了与应急部门的实时联动。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我国智能消防研究起步较晚，但近年来发展迅速，已在多个城市建立了智能消防系统，实现了火灾信息的实时监测和预警。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可视化技术在消防领域的应用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国内外学者已将可视化技术应用于消防领域，如基于GIS的消防应急管理系统、三维可视化消防演练系统等。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本文旨在设计并实现一种智能消防可视化系统，实现火灾信息的实时采集、传输、处理、分析和展示，为消防部门提供科学、高效的决策支持。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分析智能消防系统的需求和功能，设计系统的总体架构和各个模块的功能；其次研究火灾信息的采集、传输和处理技术，实现火灾信息的实时监测和预警；最后利用可视化技术，将火灾信息以直观、易懂的方式呈现给决策者，提高决策效率和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智能消防可视化系统概述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智能消防可视化系统是一种集成了先进的信息技术、通信技术、传感器技术和可视化技术的消防管理系统。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该系统能够实时监测火灾现场的各种参数，如温度、烟雾浓度、火焰高度等，并将这些信息以图形、图像、数据等形式展示在消防指挥中心的屏幕上，为消防人员提供全面、准确的现场信息，辅助决策和指挥。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系统架构与组成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智能消防可视化系统通常采用分布式架构，包括前端数据采集层、中间数据传输层和后端数据处理与展示层。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架构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系统主要由传感器网络、通信网络、数据处理中心和可视化展示平台等组成。其中，传感器网络负责采集火灾现场的各种参数；通信网络负责将数据传输到数据处理中心；数据处理中心负责对数据进行处理、分析和挖掘；可视化展示平台则将处理后的数据以图形、图像等形式展示出来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组成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为了将处理后的数据以直观、易懂的形式展示出来，智能消防可视化系统需要采用先进的可视化技术，如三维建模技术、虚拟现实技术等。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智能消防可视化系统需要采用高灵敏度、高稳定性的传感器，以确保能够准确地监测到火灾现场的各种参数。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为了保证数据的实时传输和系统的稳定性，智能消防可视化系统需要采用高速、可靠的通信技术，如4G/5G通信技术、物联网通信技术等。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智能消防可视化系统需要对大量的实时数据进行处理、分析和挖掘，因此需要采用高效的数据处理技术和算法，如大数据处理技术、机器学习算法等。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灾害信息实时展示技术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数据采集与传输技术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传感器技术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通过温度、烟雾、气体等传感器实时采集火灾现场数据。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通信技术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利用有线或无线通信技术，将采集到的数据实时传输到消防控制中心。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数据编码与压缩技术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对数据进行编码和压缩，提高传输效率和准确性。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对采集到的原始数据进行清洗、去噪和预处理，提取有用信息。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数据清洗与预处理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采用分布式存储技术，实现海量数据的快速存储和访问。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运用数据挖掘和分析技术，对火灾数据进行深入挖掘和分析，提取有价值的信息。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数据处理与存储技术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https://d.book118.com/077160103122006036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2024-09-11T15:14:33.164</cp:lastPrinted>
  <dcterms:created xsi:type="dcterms:W3CDTF">2024-09-11T07:14:33Z</dcterms:created>
  <dcterms:modified xsi:type="dcterms:W3CDTF">2024-09-11T07:14:35Z</dcterms:modified>
</cp:coreProperties>
</file>