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2D74CF-33AE-4CA2-9D4F-D288AF755C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02122E-1EED-44CA-BDA2-BB174CCDDD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82A2BD-06F5-4170-A540-3FF7EAD4D5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851212-370C-494C-A856-853E3BAC39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9154DC6-672A-4EA8-A491-3741E5F217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2B9D3E3-1F8C-4E6F-B6B9-300C2A5CF4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323AD20-8B35-408A-A6BE-90E6C94985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C65C7B-B059-409B-BAA4-F72E595F58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B0BEE49-FD59-40BD-9CF1-1CA54197F3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0837C1-5117-448D-AAB2-2969091688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C4BE6A-9999-4540-99E5-38DB373559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77160135002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心理健康减压操教案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2024-01-11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/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理论依据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减压操步骤详解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实施建议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教案效果评估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43" r="3164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5452" r="35452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477" r="31477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通过心理健康减压操，帮助学生缓解压力、放松身心，提高心理韧性。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现代社会压力越来越大，学生面临的学业、家庭、社交等多重压力也日益增加，因此心理健康问题越来越受到关注。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背景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目的和背景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针对人群：中学生和大学生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课程时长：45分钟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21899" b="21899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1899" b="2189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教学方法：讲解、示范、练习、互动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教案简介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理论依据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9496" r="949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心理健康是指个体在心理、情感和行为上都能保持相对稳定、协调一致的状态，能够适应环境、应对压力、自我调节，并具备良好的心理品质和幸福感。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心理健康不仅包括个体内部心理的平衡与和谐，也涉及到个体与外部环境的良好互动和适应。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心理健康的定义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44212" y="1238585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减压原理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44212" y="3550787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减压方法</a:t>
            </a:r>
          </a:p>
        </p:txBody>
      </p:sp>
      <p:sp>
        <p:nvSpPr>
          <p:cNvPr id="4" name="AutoShape 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减压原理和方法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844212" y="3897132"/>
            <a:ext cx="8503576" cy="1682853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包括深呼吸、渐进性肌肉放松、冥想和瑜伽等，这些方法有助于放松身体、平静思绪，并促进内啡肽等自然镇痛物质的分泌。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844212" y="1585278"/>
            <a:ext cx="8503576" cy="1682853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通过特定的身体运动、呼吸练习和放松训练，降低身体的紧张和压力反应，从而缓解心理压力，提高心理舒适度。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心理健康是减压的基础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良好的心理健康状况能够增强个体应对压力的能力，提高自我调节能力，从而更好地应对压力和挑战。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减压是维护心理健康的有效手段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通过减压方法，个体可以有效地缓解心理压力，减少焦虑、抑郁等负面情绪，从而保持良好的心理状态。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心理健康与减压的关系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减压操步骤详解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5556" r="5556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5778" r="5778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6500" r="6500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热身运动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热身运动是减压操的起始环节，目的是提高身体温度和关节灵活性。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热身运动包括轻松的伸展、关节转动、慢跑等，持续时间约5-10分钟，以身体微微出汗为标准。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热身运动过程中应注意呼吸配合，避免过度用力或快速运动，以免造成肌肉拉伤或不适。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https://d.book118.com/077160135002006051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2024-09-23T18:21:14.550</cp:lastPrinted>
  <dcterms:created xsi:type="dcterms:W3CDTF">2024-09-23T10:21:14Z</dcterms:created>
  <dcterms:modified xsi:type="dcterms:W3CDTF">2024-09-23T10:21:16Z</dcterms:modified>
</cp:coreProperties>
</file>