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6DBA7-7B4E-4D38-8A37-B9BF1593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4B823-12DC-4C52-A407-74293AE4F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7B037-A442-4B45-8DEC-84C32F221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2EB72-0F24-40A6-A43E-6827FBC5C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5C1CD-CF02-4626-B446-850FCB40E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B0734-0C1E-4D84-B4C4-D324B4D94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04AF5-E0DC-4272-BBDC-C5D85E6C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78AFE-6DE6-4716-A224-C89D8326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55377-E112-404B-B8B8-3A5EFE604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F1CFA-52A3-49E8-937B-C462FAD42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0F4EA-5ACE-4B69-8146-C8DEE843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61004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寒假健康成长策略分享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寒假健康生活安排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学习与娱乐平衡发展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心理健康调适指南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家庭亲子互动建议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寒假健康生活安排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12" b="266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56" b="14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规律作息，保证充足睡眠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制定作息计划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寒假期间，制定一个合理的作息计划，包括固定的起床、睡觉时间，以及学习、休息和娱乐的时间安排。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保证睡眠时间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每晚保证8-10小时的睡眠时间，有助于身体恢复和大脑休息。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避免熬夜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尽量避免熬夜学习或娱乐，以免影响睡眠质量和身体健康。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寒假期间，应保证饮食多样化，摄入足够的蔬菜、水果、全谷类、蛋白质和健康脂肪。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控制零食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避免过多摄入高糖、高盐和高脂肪的零食，以免影响正餐食欲和营养摄入。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遵循定时定量的饮食原则，避免暴饮暴食或过度节食。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均衡饮食，摄入丰富营养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在寒假期间，可以选择室内运动如瑜伽、舞蹈、健身操等，提高身体柔韧性和协调性。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941" b="149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54" r="1335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室内运动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在天气允许的情况下，进行户外运动如跑步、骑自行车、爬山等，增加阳光接触和新鲜空气的摄入。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户外运动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在运动前做好热身运动，避免运动损伤。同时，根据个人身体状况选择适合的运动项目和强度。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适量运动，增强身体素质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学习与娱乐平衡发展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制定详细的学习计划，包括每日的学习目标和时间安排，确保学习进度和效果。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根据个人情况和学科难度，合理分配学习时间，避免偏科或过度疲劳。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留出适当的休息和娱乐时间，保证身心健康，提高学习效率。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制定学习计划，合理安排时间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多样化学习方式，提高学习效率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结合线上和线下学习资源，如网课、教材、辅导书等，丰富学习内容和方式。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采用多种学习方法，如阅读、听讲、练习、讨论等，提高学习效果和兴趣。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注重学习过程中的思考和总结，加深对知识的理解和记忆。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选择适合自己的娱乐方式，如看电影、听音乐、运动等，放松心情、缓解压力。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控制娱乐时间，避免沉迷或影响正常作息和学习计划。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将娱乐与学习相结合，如观看有益身心的纪录片、参加社会实践等，拓宽视野、增长见识。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适度娱乐，放松心情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心理健康调适指南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https://d.book118.com/077161004126006042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2024-09-16T02:19:26.882</cp:lastPrinted>
  <dcterms:created xsi:type="dcterms:W3CDTF">2024-09-15T18:19:26Z</dcterms:created>
  <dcterms:modified xsi:type="dcterms:W3CDTF">2024-09-15T18:19:28Z</dcterms:modified>
</cp:coreProperties>
</file>