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9FD89-B5AF-42DE-9B17-76835751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D7E3-6CF1-4955-A8A2-7058A06D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4D005-425C-45C6-AE68-FB00C460C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40ACD-B62A-433B-997C-875BA87F5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159702-0286-4BCD-9B2C-ADED6452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35E8C-A952-47C2-A0A1-ABF7D2F2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07E18-097A-4628-BEB3-0757A1BCE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A09D5-FECF-4795-831C-7653D47E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7A5DE-992A-418E-A511-6A94C87B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616A6-836C-4320-985D-DE23E567B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BD0A2-DDDB-4F97-A6A2-545990BA5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62032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肝脓肿患者的康复与自我管理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肝脓肿是一种肝脏感染性疾病，由细菌、真菌或其他微生物感染引起。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根据感染的病原体不同，肝脓肿可分为细菌性肝脓肿和真菌性肝脓肿。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肝脓肿的常见病因包括细菌感染、真菌感染、寄生虫感染等。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肝脓肿的发病机制涉及微生物入侵、免疫反应和炎症过程等多个方面。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肝脓肿的临床表现包括发热、寒战、右上腹疼痛、恶心、呕吐等。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肝脓肿的诊断通常通过腹部超声、CT或MRI等影像学检查，以及血液检查和病原学检查进行确诊。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提供给患者心理支持，缓解其焦虑、恐惧等情绪，增强治疗信心。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向患者及家属介绍肝脓肿的相关知识，提高其对疾病的认知，减少不必要的恐慌。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保证患者有足够的休息时间，根据病情调整活动量，避免过度劳累。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给予患者高热量、高蛋白、低脂肪的易消化食物，保持营养均衡。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密切观察患者的生命体征、症状及病情变化，及时发现异常情况。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详细记录患者的护理过程，包括病情状况、护理措施、病情变化等，为后续治疗提供参考。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肝脓肿的并发症护理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https://d.book118.com/077162032056006053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2024-09-27T05:21:41.849</cp:lastPrinted>
  <dcterms:created xsi:type="dcterms:W3CDTF">2024-09-26T21:21:41Z</dcterms:created>
  <dcterms:modified xsi:type="dcterms:W3CDTF">2024-09-26T21:21:43Z</dcterms:modified>
</cp:coreProperties>
</file>