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4F91214-CD3C-4505-96E3-94CCC45E40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E2DDAF1-E043-48B7-8CA2-C1F45B5246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110AB13-2EDE-4D9D-9FFF-3E3A60D2F16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40D08F6-8815-4D90-B333-E492609602C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3D4C811-6263-4073-B20E-00D92330C4B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1FA65F2-E871-449A-87A1-B6C8FFF6243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8601278-7C65-4356-B3C0-21927C7032E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B7EF415-4605-434B-96A7-5E2301994B7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0CBB732-AFCE-4F4C-98A5-BECE7BF758D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70FCB86-5484-4A7C-99B7-36EE0F624D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17786BB-7AEE-4C10-85D1-0DA90F49993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77163143043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249023" y="2622666"/>
            <a:ext cx="7693954" cy="929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950" b="1">
                <a:solidFill>
                  <a:schemeClr val="accent3"/>
                </a:solidFill>
                <a:latin typeface="Microsoft Yahei"/>
                <a:ea typeface="Microsoft Yahei"/>
                <a:cs typeface="Microsoft Yahei"/>
              </a:rPr>
              <a:t>传授知识与发展能力</a:t>
            </a:r>
          </a:p>
        </p:txBody>
      </p:sp>
      <p:sp>
        <p:nvSpPr>
          <p:cNvPr id="3" name="TextBox 3"/>
          <p:cNvSpPr txBox="1"/>
          <p:nvPr/>
        </p:nvSpPr>
        <p:spPr>
          <a:xfrm>
            <a:off x="4490085" y="5357665"/>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schemeClr>
                </a:solidFill>
                <a:latin typeface="Microsoft Yahei"/>
                <a:ea typeface="Microsoft Yahei"/>
                <a:cs typeface="Microsoft Yahei"/>
              </a:rPr>
              <a:t>汇报人：&lt;XXX&gt;</a:t>
            </a:r>
          </a:p>
        </p:txBody>
      </p:sp>
      <p:sp>
        <p:nvSpPr>
          <p:cNvPr id="4" name="TextBox 4"/>
          <p:cNvSpPr txBox="1"/>
          <p:nvPr/>
        </p:nvSpPr>
        <p:spPr>
          <a:xfrm>
            <a:off x="4490085" y="5886341"/>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schemeClr>
                </a:solidFill>
                <a:latin typeface="Microsoft Yahei"/>
                <a:ea typeface="Microsoft Yahei"/>
                <a:cs typeface="Microsoft Yahei"/>
              </a:rPr>
              <a:t>2024-01-04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cxnSp>
        <p:nvCxnSpPr>
          <p:cNvPr id="3" name="Connector 3"/>
          <p:cNvCxnSpPr/>
          <p:nvPr/>
        </p:nvCxnSpPr>
        <p:spPr>
          <a:xfrm>
            <a:off x="4764564" y="833217"/>
            <a:ext cx="5248275" cy="0"/>
          </a:xfrm>
          <a:prstGeom prst="line">
            <a:avLst/>
          </a:prstGeom>
          <a:ln w="6350">
            <a:solidFill>
              <a:schemeClr val="accent3"/>
            </a:solidFill>
            <a:prstDash val="solid"/>
          </a:ln>
        </p:spPr>
        <p:style>
          <a:lnRef idx="0">
            <a:schemeClr val="accent3"/>
          </a:lnRef>
          <a:fillRef idx="1">
            <a:schemeClr val="accent3"/>
          </a:fillRef>
          <a:effectRef idx="0">
            <a:schemeClr val="accent3"/>
          </a:effectRef>
          <a:fontRef idx="minor">
            <a:schemeClr val="lt1"/>
          </a:fontRef>
        </p:style>
      </p:cxnSp>
      <p:sp>
        <p:nvSpPr>
          <p:cNvPr id="4" name="AutoShape 4"/>
          <p:cNvSpPr/>
          <p:nvPr/>
        </p:nvSpPr>
        <p:spPr>
          <a:xfrm>
            <a:off x="887096" y="833217"/>
            <a:ext cx="1851660" cy="76835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5700" b="1">
                <a:solidFill>
                  <a:schemeClr val="accent3"/>
                </a:solidFill>
                <a:latin typeface="微软雅黑"/>
                <a:ea typeface="微软雅黑"/>
                <a:cs typeface="微软雅黑"/>
              </a:rPr>
              <a:t>目录</a:t>
            </a:r>
            <a:endParaRPr lang="en-US" sz="1100"/>
          </a:p>
        </p:txBody>
      </p:sp>
      <p:sp>
        <p:nvSpPr>
          <p:cNvPr id="5" name="AutoShape 5"/>
          <p:cNvSpPr/>
          <p:nvPr/>
        </p:nvSpPr>
        <p:spPr>
          <a:xfrm>
            <a:off x="887095" y="1677767"/>
            <a:ext cx="1851660" cy="36830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800">
                <a:solidFill>
                  <a:schemeClr val="accent3"/>
                </a:solidFill>
                <a:latin typeface="Arial"/>
                <a:ea typeface="Arial"/>
                <a:cs typeface="Arial"/>
              </a:rPr>
              <a:t>CONTENTS</a:t>
            </a:r>
            <a:endParaRPr lang="en-US" sz="1100"/>
          </a:p>
        </p:txBody>
      </p:sp>
      <p:sp>
        <p:nvSpPr>
          <p:cNvPr id="6" name="AutoShape 6"/>
          <p:cNvSpPr/>
          <p:nvPr/>
        </p:nvSpPr>
        <p:spPr>
          <a:xfrm>
            <a:off x="2897505" y="955137"/>
            <a:ext cx="76200" cy="922655"/>
          </a:xfrm>
          <a:prstGeom prst="rect">
            <a:avLst/>
          </a:pr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2933375" y="964933"/>
            <a:ext cx="13178" cy="922438"/>
          </a:xfrm>
          <a:prstGeom prst="line">
            <a:avLst/>
          </a:prstGeom>
          <a:ln w="76200">
            <a:solidFill>
              <a:schemeClr val="accent3">
                <a:lumMod val="75000"/>
              </a:schemeClr>
            </a:solidFill>
            <a:prstDash val="solid"/>
          </a:ln>
        </p:spPr>
        <p:style>
          <a:lnRef idx="0">
            <a:schemeClr val="accent3"/>
          </a:lnRef>
          <a:fillRef idx="1">
            <a:schemeClr val="accent3"/>
          </a:fillRef>
          <a:effectRef idx="0">
            <a:schemeClr val="accent3"/>
          </a:effectRef>
          <a:fontRef idx="minor">
            <a:schemeClr val="lt1"/>
          </a:fontRef>
        </p:style>
      </p:cxnSp>
      <p:sp>
        <p:nvSpPr>
          <p:cNvPr id="8" name="TextBox 8"/>
          <p:cNvSpPr txBox="1"/>
          <p:nvPr/>
        </p:nvSpPr>
        <p:spPr>
          <a:xfrm>
            <a:off x="4701326" y="1027968"/>
            <a:ext cx="6840855" cy="49968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知识传授</a:t>
            </a:r>
          </a:p>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能力培养</a:t>
            </a:r>
          </a:p>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知识传授与能力发展的关系</a:t>
            </a:r>
          </a:p>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教育理念与实践</a:t>
            </a:r>
          </a:p>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教师角色与素质要求</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01</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schemeClr>
                </a:solidFill>
                <a:latin typeface="Microsoft Yahei"/>
                <a:ea typeface="Microsoft Yahei"/>
                <a:cs typeface="Microsoft Yahei"/>
              </a:rPr>
              <a:t>知识传授</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知识的定义与分类是知识传授的基础，它有助于我们理解知识的本质和特点，从而更好地传授知识。</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知识是人类通过实践和认识活动所获得的认识和经验的总和，可以分为显性知识和隐性知识两类。显性知识是可以通过语言、文字、符号等方式表达的知识，而隐性知识则是难以用语言表达的经验和技能。</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知识的定义与分类</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7682" r="17682"/>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知识传授的方法与技巧是提高知识传授效果的关键，它可以帮助教师更好地传授知识，提高学生的学习效果。</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知识传授的方法包括讲授法、讨论法、案例分析法等，而技巧则包括如何激发学生的学习兴趣、如何帮助学生理解和记忆知识等。在传授知识时，教师应根据学生的特点和需求，选择合适的方法和技巧，以达到最佳的教学效果。</a:t>
            </a:r>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知识传授的方法与技巧</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44212" y="1238585"/>
            <a:ext cx="83343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1844212" y="3550787"/>
            <a:ext cx="83343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详细描述</a:t>
            </a:r>
          </a:p>
        </p:txBody>
      </p:sp>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知识传授的挑战与解决方案</a:t>
            </a:r>
          </a:p>
        </p:txBody>
      </p:sp>
      <p:sp>
        <p:nvSpPr>
          <p:cNvPr id="25" name="TextBox 25"/>
          <p:cNvSpPr txBox="1"/>
          <p:nvPr/>
        </p:nvSpPr>
        <p:spPr>
          <a:xfrm>
            <a:off x="1844212" y="3897132"/>
            <a:ext cx="8503576" cy="1682853"/>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solidFill>
                <a:latin typeface="Microsoft Yahei"/>
                <a:ea typeface="Microsoft Yahei"/>
                <a:cs typeface="Microsoft Yahei"/>
              </a:rPr>
              <a:t>知识传授的挑战包括如何激发学生的学习兴趣、如何帮助学生理解和记忆知识、如何应对学生的不同需求等。针对这些挑战，教师可以采取一系列的解决方案，如采用多样化的教学方法、利用多媒体教学资源、加强课堂互动等。同时，教师还需要不断反思和改进自己的教学方法和技巧，以适应不断变化的教学环境和需求。</a:t>
            </a:r>
          </a:p>
        </p:txBody>
      </p:sp>
      <p:sp>
        <p:nvSpPr>
          <p:cNvPr id="26" name="TextBox 26"/>
          <p:cNvSpPr txBox="1"/>
          <p:nvPr/>
        </p:nvSpPr>
        <p:spPr>
          <a:xfrm>
            <a:off x="1844212" y="1585278"/>
            <a:ext cx="8503576" cy="1682853"/>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solidFill>
                <a:latin typeface="Microsoft Yahei"/>
                <a:ea typeface="Microsoft Yahei"/>
                <a:cs typeface="Microsoft Yahei"/>
              </a:rPr>
              <a:t>知识传授的挑战与解决方案是教师在传授知识过程中需要面对的问题和解决方法，它可以帮助教师更好地应对挑战，提高知识传授的效果。</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02</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schemeClr>
                </a:solidFill>
                <a:latin typeface="Microsoft Yahei"/>
                <a:ea typeface="Microsoft Yahei"/>
                <a:cs typeface="Microsoft Yahei"/>
              </a:rPr>
              <a:t>能力培养</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能力的定义与分类是能力培养的基础，有助于明确培养目标和方向。</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能力是指个体在特定领域中所表现出来的素质和技能，包括认知、情感、行为等多个方面。根据不同的分类标准，能力可以分为多种类型，如一般能力和特殊能力、模仿能力和创造能力等。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详细描述</a:t>
            </a:r>
          </a:p>
        </p:txBody>
      </p:sp>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能力的定义与分类</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能力培养的方法与技巧</a:t>
            </a:r>
          </a:p>
        </p:txBody>
      </p:sp>
      <p:sp>
        <p:nvSpPr>
          <p:cNvPr id="38" name="TextBox 38"/>
          <p:cNvSpPr txBox="1"/>
          <p:nvPr/>
        </p:nvSpPr>
        <p:spPr>
          <a:xfrm>
            <a:off x="7809821" y="1388973"/>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总结词</a:t>
            </a:r>
          </a:p>
        </p:txBody>
      </p:sp>
      <p:sp>
        <p:nvSpPr>
          <p:cNvPr id="39" name="TextBox 39"/>
          <p:cNvSpPr txBox="1"/>
          <p:nvPr/>
        </p:nvSpPr>
        <p:spPr>
          <a:xfrm>
            <a:off x="7809821" y="1823726"/>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掌握有效的方法和技巧是实现能力培养的关键。</a:t>
            </a:r>
          </a:p>
        </p:txBody>
      </p:sp>
      <p:sp>
        <p:nvSpPr>
          <p:cNvPr id="40" name="TextBox 40"/>
          <p:cNvSpPr txBox="1"/>
          <p:nvPr/>
        </p:nvSpPr>
        <p:spPr>
          <a:xfrm>
            <a:off x="7809821" y="3814445"/>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详细描述</a:t>
            </a:r>
          </a:p>
        </p:txBody>
      </p:sp>
      <p:sp>
        <p:nvSpPr>
          <p:cNvPr id="41" name="TextBox 41"/>
          <p:cNvSpPr txBox="1"/>
          <p:nvPr/>
        </p:nvSpPr>
        <p:spPr>
          <a:xfrm>
            <a:off x="7809821" y="4249198"/>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在能力培养过程中，可以采用多种方法和技巧，如实践锻炼、观察模仿、反馈调整等。这些方法和技巧可以帮助个体在实践中不断积累经验，提高自己的能力水平。</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能力培养过程中会遇到各种挑战，需要采取相应的解决方案。</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在能力培养过程中，可能会遇到多种挑战，如缺乏实践机会、缺乏指导与反馈、自我管理能力不足等。为了应对这些挑战，可以采取相应的解决方案，如创造实践机会、寻求专业指导与反馈、提高自我管理能力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能力培养的挑战与解决方案</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03</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schemeClr>
                </a:solidFill>
                <a:latin typeface="Microsoft Yahei"/>
                <a:ea typeface="Microsoft Yahei"/>
                <a:cs typeface="Microsoft Yahei"/>
              </a:rPr>
              <a:t>知识传授与能力发展的关系</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https://d.book118.com/077163143043006030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47</Paragraphs>
  <Slides>12</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12</vt:i4>
      </vt:variant>
    </vt:vector>
  </HeadingPairs>
  <TitlesOfParts>
    <vt:vector baseType="lpstr" size="17">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2024-09-01T20:44:51.352</cp:lastPrinted>
  <dcterms:created xsi:type="dcterms:W3CDTF">2024-09-01T12:44:51Z</dcterms:created>
  <dcterms:modified xsi:type="dcterms:W3CDTF">2024-09-01T12:44:53Z</dcterms:modified>
</cp:coreProperties>
</file>