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215C9-0905-49C6-B396-8CBCFF3D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532AE-802D-49F1-8D7C-A768445C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5344A-2A5A-47B0-A16A-FB168956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47F08-08AF-4C0F-AEB7-C06FFE98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E764F-B0B2-442A-82BE-B52EAC338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93EB3-F45A-40A4-A948-FEDC7E2B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59535-66D6-4D78-AD4E-935E86B4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96F47-F3ED-4636-B731-24BE26E1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B5A5E-5447-4B13-BBF6-03184665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6A754-C86A-4F56-9AE3-0535EE36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5A5EA-E870-481A-9E06-D08F43DF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4201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社区志愿服务活动对孩子社会责任感与公民意识的影响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社区志愿服务活动的意义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家长如何鼓励孩子参与社区志愿服务活动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社区志愿服务活动的具体形式与内容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社区志愿服务活动的成果与影响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家长参与的重要性与注意事项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社区志愿服务活动的意义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培养孩子社会责任感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社区志愿服务活动可以培养孩子的同情心和爱心，让他们学会关心他人，关心社会。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参与社区志愿服务活动可以让孩子更好地了解社会，了解社会的需求和问题，从而培养他们的社会责任感。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社区志愿服务活动可以让孩子学会合作和团队精神，培养他们的社会责任感。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社区志愿服务活动可以让孩子学会解决问题和应对挑战，培养他们的社会责任感。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增强孩子公民意识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社区志愿服务活动让孩子了解社会责任和公民义务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志愿服务活动让孩子学会尊重他人、关心社会，培养公民意识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参与志愿服务活动，让孩子学会团队合作和沟通，提高公民素质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参与志愿服务活动，让孩子亲身体验帮助他人的快乐和成就感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提升孩子综合素质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锻炼孩子的沟通能力和解决问题的能力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提高孩子的团队合作能力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培养孩子的公民意识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增强孩子的社会责任感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家长如何鼓励孩子参与社区志愿服务活动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引导孩子关注社区问题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引导孩子参与社区讨论和决策，让他们了解公民的权利和责任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带孩子参加社区活动，让他们了解社区的需求和问题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鼓励孩子关注社区新闻和事件，培养他们的社会责任感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鼓励孩子参与社区志愿服务活动，让他们亲身体验帮助他人的快乐和成就感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鼓励孩子积极参与志愿服务活动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家长以身作则，参与志愿服务活动，为孩子树立榜样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向孩子介绍志愿服务活动的意义和价值，激发孩子的兴趣和热情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鼓励孩子参加学校或社区组织的志愿服务活动，如环保、敬老、扶贫等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关注孩子的感受和需求，尊重孩子的选择和决定，让孩子在志愿服务活动中感受到成就感和满足感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培养孩子的团队合作意识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鼓励孩子参加集体活动，如学校组织的运动会、文艺表演等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引导孩子与他人合作完成任务，如共同完成一项家庭作业或家务劳动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教育孩子尊重他人，学会倾听和接受他人的意见和建议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培养孩子的沟通能力和解决问题的能力，以便更好地与他人合作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培养孩子的沟通与表达能力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鼓励孩子与他人交流，提高语言表达能力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引导孩子积极参与讨论，培养独立思考能力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鼓励孩子表达自己的观点和想法，增强自信心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教育孩子学会倾听，尊重他人的意见和建议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社区志愿服务活动的具体形式与内容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环保类志愿服务活动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植树造林：组织居民参与植树活动，提高绿化覆盖率，改善生态环境。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环保宣传：通过举办讲座、展览等方式，宣传环保知识，提高居民的环保意识。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垃圾分类与回收：组织居民进行垃圾分类，宣传环保知识，提高环保意识。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绿色出行：倡导居民采用绿色出行方式，如步行、骑行、公共交通等，减少碳排放。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https://d.book118.com/077164201054006026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社区志愿服务活动对孩子社会责任感与公民意识的影响</vt:lpstr>
      <vt:lpstr>目录</vt:lpstr>
      <vt:lpstr>社区志愿服务活动的意义</vt:lpstr>
      <vt:lpstr>培养孩子社会责任感</vt:lpstr>
      <vt:lpstr>增强孩子公民意识</vt:lpstr>
      <vt:lpstr>提升孩子综合素质</vt:lpstr>
      <vt:lpstr>家长如何鼓励孩子参与社区志愿服务活动</vt:lpstr>
      <vt:lpstr>引导孩子关注社区问题</vt:lpstr>
      <vt:lpstr>鼓励孩子积极参与志愿服务活动</vt:lpstr>
      <vt:lpstr>培养孩子的团队合作意识</vt:lpstr>
      <vt:lpstr>培养孩子的沟通与表达能力</vt:lpstr>
      <vt:lpstr>社区志愿服务活动的具体形式与内容</vt:lpstr>
      <vt:lpstr>环保类志愿服务活动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2024-08-31T10:55:41.137</cp:lastPrinted>
  <dcterms:created xsi:type="dcterms:W3CDTF">2024-08-31T02:55:41Z</dcterms:created>
  <dcterms:modified xsi:type="dcterms:W3CDTF">2024-08-31T02:55:43Z</dcterms:modified>
</cp:coreProperties>
</file>