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B4DA7A-21F7-4C1D-84E7-6BBE5415D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E71A0B-79C9-4EFB-92F1-1471C8128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8ED9EE-28A1-4E03-BA8B-72D20014A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4E4B3B-D0A4-4884-A924-96DF44323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EC5099-A01F-43BE-B583-2899C77878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E0D2AF-7E00-4981-B99F-8478A56636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0B4DA9-BC3A-44B7-BF95-024131511C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332D8A-91CA-4725-A409-B1452B688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5F4DF3-B77C-4BFF-AEA9-6D4E95D3ED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82DEDB-982D-4A19-96D6-F3D6FB9E25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06D10-5021-422D-A924-FCDE0BCBD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6513005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货币流通及其规律</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货币流通基本概念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货币流通规律探讨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现代经济体系中货币流通特点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金融市场与货币流通关系分析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区域经济中货币流通差异性研究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未来发展趋势预测及挑战应对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货币流通基本概念</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货币是一种作为交易媒介、价值尺度和贮藏手段的物品或符号，通常由政府发行并强制使用。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货币具有价值尺度、流通手段、支付手段、贮藏手段和世界货币等职能，这些职能是货币在经济生活中所起的作用和所产生的影响。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货币定义与职能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货币职能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货币定义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306" r="323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7441" r="274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指以现金为媒介的商品交换过程，包括纸币和硬币的流通。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现金流通</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指通过银行转账、电子支付等非现金方式进行的货币流通，如支票、汇票、信用卡等。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非现金流通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货币流通形式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t="1500" b="1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货币流通速度定义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指单位货币在一定时期内的平均周转次数，即货币从一手流转到另一手的速度。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货币流通速度受到多种因素的影响，包括经济周期、货币政策、支付制度、金融创新等。在经济繁荣时期，货币流通速度通常较快，而在经济衰退时期则较慢。同时，货币政策和支付制度的变革也会对货币流通速度产生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货币流通速度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货币流通规律探讨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货币需求与供给平衡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为实现货币价值稳定，需要保持货币需求与供给的动态平衡。</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货币中性观念</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货币数量论强调货币在经济生活中的中性角色，即货币供给量的变化只影响价格水平，而不影响实际产出和就业。</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货币数量与价格水平关系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货币数量论认为，在货币流通速度一定的情况下，货币数量的增减会引起价格水平的相应变化。</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货币数量论原理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通胀与紧缩对经济的影响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通货膨胀和紧缩都会对经济增长、就业、国际收支等方面产生重要影响。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通货膨胀定义及类型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通货膨胀是指一般价格水平的持续上升，可分为需求拉动型、成本推动型和结构性通货膨胀。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紧缩现象解析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紧缩是指货币供应量减少、信用紧缩、价格水平下降和经济增长放缓等现象。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通货膨胀与紧缩现象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货币政策的主要目标是维护币值稳定，促进经济增长、充分就业和国际收支平衡。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货币政策目标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货币政策工具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1583" r="11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货币政策传导机制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4750" r="4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中央银行通过运用存款准备金率、利率、汇率、公开市场操作等货币政策工具来调控货币供应量。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货币政策通过影响金融市场和金融机构的行为，进而传导到实体经济，实现政策目标。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货币政策调控手段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现代经济体系中货币流通特点</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移动支付与无现金支付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随着智能手机和移动互联网的普及，移动支付、扫码支付等无现金支付方式成为主流。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电子钱包与数字货币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电子钱包、数字货币等新型支付方式的出现，进一步推动了货币的电子化进程。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便捷性与安全性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电子化支付方式具有便捷、高效、安全等特点，大大提高了货币流通速度和交易效率。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电子化支付方式普及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跨境支付系统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随着全球化的深入发展，跨境支付系统不断完善，为国际贸易和投资提供了便利。</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外汇储备与汇率制度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各国通过外汇储备和汇率制度来调节跨境支付和结算中的货币供需关系。</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跨境金融监管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为保障跨境支付和结算的安全与稳定，各国加强跨境金融监管合作，共同防范金融风险。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跨境支付与结算机制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https://d.book118.com/077165130052006040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2024-09-12T16:46:47.041</cp:lastPrinted>
  <dcterms:created xsi:type="dcterms:W3CDTF">2024-09-12T08:46:47Z</dcterms:created>
  <dcterms:modified xsi:type="dcterms:W3CDTF">2024-09-12T08:46:49Z</dcterms:modified>
</cp:coreProperties>
</file>