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775470-C75D-4CF5-8B84-0E989FC0DA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281B18-E2ED-4A7F-B7B5-36007FA99D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1A3907-740A-4462-A7D8-3C0BE8C988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130F77-8325-46F0-BAE5-2B45B4657C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06A4421-3446-447A-BFA7-FC1C789EE1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C4D6837-7B64-45A0-BA64-71DB59E100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EB35461-EFEA-4018-9160-3130E7F3DA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1E89D8-0AC7-4CB8-81AB-4943D9CB70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16E3FE-C53D-4C00-B661-527361118E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766E7E-841A-4001-8585-C3428FC92A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5FB062-9E94-4F26-86DC-4908FDB510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7166101156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保密下半年工作计划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下半年保密工作总体计划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保密宣传教育计划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保密制度建设计划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保密技术防范计划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保密工作队伍建设计划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3463" b="1346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应对信息安全挑战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随着信息技术的快速发展，信息安全问题日益突出，保密工作面临严峻挑战。为确保公司下半年信息安全，特制定本保密工作计划。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贯彻法律法规要求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遵守国家相关法律法规，确保公司信息安全保密工作合规进行。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促进公司业务发展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通过加强保密工作，保护公司核心技术和商业秘密，为公司业务发展提供有力保障。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保障公司声誉和利益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信息泄露可能对公司声誉和利益造成严重损害，加强保密工作是维护公司形象和利益的重要举措。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履行社会责任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公司作为社会的一份子，有责任保护用户数据和信息安全，加强保密工作是公司履行社会责任的体现。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维护公司核心竞争力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保密工作直接关系到公司的核心技术和商业秘密安全，是公司保持竞争优势的关键。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833" r="12833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保密工作的重要性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下半年保密工作总体计划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5458" r="1545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完善保密制度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根据公司实际情况，对现有保密制度进行修订和完善，提高制度的针对性和可操作性。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确保公司机密信息不被泄露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通过加强保密措施和监管，确保公司内部机密信息不被外部人员获取或泄露。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提高员工保密意识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通过开展保密宣传教育和培训，提高员工对保密工作的认识和重视程度。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工作目标和任务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制定详细的工作计划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明确各项保密工作的具体任务、责任人和完成时间，确保工作按计划推进。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加强监督检查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定期对保密工作进行监督检查，发现问题及时整改，确保各项保密措施得到有效执行。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及时处理突发事件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对突发的泄密事件或安全隐患，要立即启动应急预案，及时采取措施予以处理，防止事态扩大。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工作计划和时间表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1031" r="21031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人员需求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根据工作需要，合理配置保密工作人员，确保各项工作得到有效落实。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物资需求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采购必要的保密设备和器材，如加密机、防火墙等，提高公司保密技术水平。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预算安排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根据公司实际情况和保密工作需要，合理安排保密工作预算，确保各项工作顺利开展。同时，要加强预算管理，确保资金使用合规、有效。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资源需求和预算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保密宣传教育计划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普及保密法律法规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深入宣传国家保密法律法规和公司保密制度，使员工了解保密法律义务和责任。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传授保密知识技能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通过培训、讲座等形式，向员工传授保密基本知识和防范技能，提高员工防范泄密的能力。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提高全员保密意识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通过宣传教育，使全体员工充分认识到保密工作的重要性，增强保密意识，自觉遵守保密规定。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宣传教育的目标和内容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线上宣传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利用公司内部网站、微信公众号等线上平台，发布保密宣传教育内容，方便员工随时随地学习。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线下培训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组织专题培训班、讲座等线下活动，邀请专家授课，深入讲解保密知识和案例。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制作宣传资料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制作保密宣传海报、手册、视频等宣传资料，放置在公共区域或发放给员工，营造浓厚的保密氛围。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宣传教育的方式和途径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组织保密知识考试，检验员工学习成果，评估宣传教育效果。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4292" b="1429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考试测评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通过问卷调查、座谈会等方式收集员工对保密宣传教育的意见和建议，不断改进和完善教育内容和方式。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员工反馈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8208" r="18208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917" r="1291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定期对泄密事件进行分析，查找原因和教训，评估宣传教育的实际效果，及时调整宣传教育策略。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泄密事件分析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宣传教育的效果评估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https://d.book118.com/077166101156006046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2024-09-22T04:55:45.146</cp:lastPrinted>
  <dcterms:created xsi:type="dcterms:W3CDTF">2024-09-21T20:55:45Z</dcterms:created>
  <dcterms:modified xsi:type="dcterms:W3CDTF">2024-09-21T20:55:47Z</dcterms:modified>
</cp:coreProperties>
</file>