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173E8-AD8B-4235-ADFB-F9D24507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6AD88-77D0-4926-B539-1D7E1D30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4C111-45AF-46A5-A141-E19A750B8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48A4B-C9B8-4A7C-8074-89081086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D4D96-FB08-4B6E-9535-0FEC621B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90923-1F08-4696-976B-4F7B62D31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E5963-9EC3-4B90-90F2-ED85CDC9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3FD0C-B4D1-4172-B12B-7A04B088E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2FC2D-8683-402C-B892-31B7DEE4C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116F0-A19F-4956-99DF-EA5AE36B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897E-BE2C-4BA3-81F5-5F0ABBC0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201046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打造高效团队的医药经理能力要求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创新意识与学习能力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危机应对与风险管理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团队建设与领导力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医药经理需要与团队成员共同制定明确、具体、可衡量的目标，确保每个人对团队目标有清晰的认识和共同的追求。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医药经理需要制定详细的计划，包括时间表、资源分配、风险评估等，以确保团队能够按照计划有序地推进工作。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医药经理需要向团队成员传达团队的共同愿景，激发团队成员的归属感和使命感，鼓励大家为共同的目标而努力。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传达并激发共同愿景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医药经理需要关注团队成员的职业发展，为他们提供晋升机会和职业发展规划建议，激励团队成员不断进取。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精准选拔符合团队需求的成员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医药经理需要具备敏锐的洞察力和判断力，从众多应聘者中选拔出符合团队需求、具备潜力的优秀人才。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制定个性化的成员培养计划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医药经理需要针对每个团队成员的特点和需求，制定个性化的培养计划，帮助团队成员不断提升自己的能力和素质。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选拔与培养优秀团队成员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建立开放、包容、互助的团队文化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医药经理需要倡导开放、包容、互助的团队文化，鼓励团队成员之间互相支持、协作共赢。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及时认可与奖励优秀表现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医药经理需要及时发现并认可团队成员的优秀表现，给予适当的奖励和激励，激发团队成员的积极性和创造力。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关注团队成员心理健康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医药经理需要关注团队成员的心理健康状况，提供必要的心理支持和辅导，帮助团队成员保持良好的心态和状态。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营造积极向上团队氛围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善于协调各方利益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医药经理需要善于协调各方利益，处理团队内部的矛盾和冲突，确保团队能够保持和谐、稳定的工作氛围。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掌握有效沟通技巧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医药经理需要掌握有效的沟通技巧，包括倾听、表达、反馈等，确保与团队成员之间的沟通顺畅、高效。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做出明智的决策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医药经理需要在复杂多变的市场环境中做出明智的决策，包括市场策略、产品研发、销售策略等，确保团队能够不断适应市场变化并取得成功。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378" r="1237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有效沟通与决策能力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专业知识与技能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持续关注国内外医药行业发展动态，了解创新药物研发、精准医疗、智慧医疗等前沿领域的发展趋势。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熟悉药品监管、医保、招标采购等相关政策法规，确保公司业务合规开展。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深入了解医药行业趋势及政策法规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政策法规掌握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医药行业趋势洞察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具备药品研发背景，能够领导研发团队进行新药研发、仿制药开发等工作，确保研发项目的顺利进行。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药品研发管理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熟悉药品生产工艺和质量控制体系，能够制定生产计划、优化生产流程，确保药品安全、有效、稳定地生产。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6" r="1933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了解药品市场需求和竞争态势，能够制定销售策略、拓展销售渠道，实现公司销售业绩目标。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药品销售管理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掌握药品研发、生产、销售全流程管理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能够运用市场调研和分析工具，深入了解目标患者需求、医生处方习惯及竞争对手情况，为公司决策提供有力支持。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根据市场需求和公司目标，制定针对性的营销策略和推广计划，提高公司产品的知名度和市场份额。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具备良好市场分析和营销策略制定能力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熟悉项目管理的理念、流程和方法，能够运用项目管理知识规划、组织、指导和监控项目的实施过程，确保项目的进度和质量。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熟练掌握项目管理软件和相关工具，如Microsoft Project、Trello等，提高项目管理的效率和协同性。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熟练掌握项目管理方法和工具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跨部门协作与资源整合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与不同部门保持密切沟通，理解各部门需求和资源状况，促进信息共享和资源整合。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积极寻求与其他部门的合作机会，共同解决问题，推动项目的顺利进行。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致力于构建高效、和谐的团队，激发团队成员的积极性和创造力，提高整体绩效。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建立良好跨部门合作关系，实现资源共享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对企业内外部资源进行合理规划，确保资源的有效利用和最大化效益。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调度能力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根据项目需求和资源状况，灵活调度资源，保障项目的顺利进行和运营效率的提升。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识别和评估潜在的资源风险，制定相应的应对措施，降低风险对项目的影响。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有效协调内外部资源，提升整体运营效率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熟练掌握谈判技巧，能够在与合作伙伴、供应商等谈判中争取到有利条件和资源。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具备专业的合同管理能力，确保合同条款的明确、合理，维护企业的合法权益。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深入了解行业动态和市场趋势，为企业制定合适的商业策略和合作方案。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商业洞察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具备较强谈判技巧和合同管理能力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https://d.book118.com/077201046041006040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2024-09-12T14:05:10.456</cp:lastPrinted>
  <dcterms:created xsi:type="dcterms:W3CDTF">2024-09-12T06:05:10Z</dcterms:created>
  <dcterms:modified xsi:type="dcterms:W3CDTF">2024-09-12T06:05:12Z</dcterms:modified>
</cp:coreProperties>
</file>