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30AD3-E24C-4121-AC34-CE76886E6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F3A22-6271-4C81-B3EF-A1F98DFA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D30D7-53B1-4272-A174-7DB34290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1DAA2-27A8-4A73-B6E0-D23A4B0E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86F1A-7255-4492-A940-D18497574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EF89E-4782-42F6-A4E2-5866A02A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9CD7F-5CCD-4110-AAE9-5A1019D1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F7B45-E36B-448C-A3AA-A7B3FA6F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A4134-4761-456D-B6F8-D76F3542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0236B-0A6E-45BF-A4BB-811DFF25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4A01D-20DB-4112-8695-6A756B75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007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特殊句式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倒装句式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省略句式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强调句式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特殊句式的辨析与运用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特殊句式的修辞效果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特殊句式的文化背景与传承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倒装句式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倒装句式的特点：倒装句式具有强调语气、突出重点、表达特殊情感等作用，同时也可以使句子结构更加灵活多变，丰富语言的表达形式。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倒装句式的定义：倒装句式是指句子成分的位置与常规语序不同，表达者为了强调某个成分或某种语气，故意将句子成分颠倒过来。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倒装句式的分类：根据倒装程度的不同，倒装句式可以分为部分倒装和完全倒装两种。部分倒装是指将谓语的一部分（如助动词、情态动词等）放在主语之前，而完全倒装则是将整个谓语放在主语之前。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倒装句式的应用场景：倒装句式在文学、诗歌、广告、演讲等语言艺术中经常出现，也可以用于日常口语和书面语中，但需要注意使用的场合和语境。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语法结构特点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主谓倒装：谓语置于主语之前，强调谓语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宾语前置：宾语放在动词或介词之前，强调宾语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定语后置：定语放在中心词之后，强调修饰语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状语后置：状语放在中心词之后，强调时间、地点等状语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语用功能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强调重点：通过倒装句式强调某个词语或成分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强调语序：改变正常的语序，使句子更加生动有趣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强调语气：加强语气，使句子更加有力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突出情感：表达强烈的情感或态度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常见类型及例子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宾语前置：例如“何陋之有”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状语后置：例如“欲穷千里目，更上一层楼”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谓语前置：例如“甚矣，汝之不惠”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定语后置：例如“四时之景不同，而乐亦无穷也”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5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省略句式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3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定义：在语法表达者或接受者以外的省略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分类：根据省略的成分分类，如主语省略、谓语省略、宾语省略等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举例：如“他”、“它”、“她”等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作用：使语言更加简洁明了，提高表达效率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语法结构特点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省略主语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省略谓语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省略宾语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省略介词、连词等虚词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语用功能</a:t>
            </a:r>
            <a:endParaRPr lang="zh-CN" altLang="en-US"/>
          </a:p>
        </p:txBody>
      </p:sp>
      <p:sp>
        <p:nvSpPr>
          <p:cNvPr id="10494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简洁明了：省略句式可以简洁地表达意思，避免冗长和繁琐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强调重点：省略句式可以突出强调句子的重点信息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突出情感：省略句式可以表达强烈的情感，增强语气和感染力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适应语境：省略句式可以适应不同的语境，使表达更加得体和恰当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常见类型及例子</a:t>
            </a:r>
            <a:endParaRPr lang="zh-CN" altLang="en-US"/>
          </a:p>
        </p:txBody>
      </p:sp>
      <p:sp>
        <p:nvSpPr>
          <p:cNvPr id="10494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承前省略：在上下文中，前文已经提到过的内容可以省略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承蒙省略：同时省略前文和后文的内容，只保留中间的核心部分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相对省略：在对比或比较中，可以省略相对不重要的部分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蒙后省略：后文即将提到的内容，可以在前文中省略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强调句式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5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强调句式的定义：通过特定的语法结构，强调某个成分在句子中的重要性。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强调句式的分类：根据不同的语法结构和表达方式，可以将强调句式分为多种类型。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强调句式的特点：强调句式通常具有特定的语法结构和表达方式，能够突出强调某个成分，使句子更加生动有力。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强调句式的应用：在文学、演讲、广告等语言应用中，强调句式被广泛使用，以突出强调某个信息或情感。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语法结构特点</a:t>
            </a:r>
            <a:endParaRPr lang="zh-CN" altLang="en-US"/>
          </a:p>
        </p:txBody>
      </p:sp>
      <p:sp>
        <p:nvSpPr>
          <p:cNvPr id="104965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主语+谓语+其他成分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5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主语+系动词+表语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主语+谓语+宾语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主语+谓语+宾语+宾补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https://d.book118.com/078000074021006024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特殊句式</vt:lpstr>
      <vt:lpstr>目录</vt:lpstr>
      <vt:lpstr>倒装句式</vt:lpstr>
      <vt:lpstr>定义与分类</vt:lpstr>
      <vt:lpstr>语法结构特点</vt:lpstr>
      <vt:lpstr>语用功能</vt:lpstr>
      <vt:lpstr>常见类型及例子</vt:lpstr>
      <vt:lpstr>省略句式</vt:lpstr>
      <vt:lpstr>定义与分类</vt:lpstr>
      <vt:lpstr>语法结构特点</vt:lpstr>
      <vt:lpstr>语用功能</vt:lpstr>
      <vt:lpstr>常见类型及例子</vt:lpstr>
      <vt:lpstr>强调句式</vt:lpstr>
      <vt:lpstr>定义与分类</vt:lpstr>
      <vt:lpstr>语法结构特点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2024-08-31T01:18:08.764</cp:lastPrinted>
  <dcterms:created xsi:type="dcterms:W3CDTF">2024-08-30T17:18:08Z</dcterms:created>
  <dcterms:modified xsi:type="dcterms:W3CDTF">2024-08-30T17:18:11Z</dcterms:modified>
</cp:coreProperties>
</file>