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33A52-2AA2-4570-83B6-153E6EDA9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8D007-9EC9-4C02-B131-1E7EF5B8B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DBF8D-8993-4942-B1D0-D8401A3B3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2081C-9982-4463-9BAC-1DEE6F189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78313-4A47-4F18-AC12-C0EED70DD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B5A6F0-34E4-4D91-8F5D-C17E33514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E4DE9D-702B-469A-B942-7CAA93E66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2788A-40AD-4E8A-8ACC-709F638B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83FBB-9503-4660-9025-04F013E3A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9D13B-2AA1-4FBF-B411-F4213310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8DAC1-41A3-4467-A0D6-8569CE89F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00076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消除隐患才能无虞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隐患定义与识别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隐患危害性及影响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消除隐患策略与措施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企业内部消除隐患实践案例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政府部门在消除隐患中作用发挥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隐患定义与识别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隐患是指潜在的危险或不安全因素，可能导致事故或伤害的发生。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隐患具有隐蔽性、潜在性、危险性和可预防性等特点。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消除隐患是预防事故的重要手段，需要高度重视和有效管理。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66" r="168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1" r="157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70" b="17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常见隐患类型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如设备老化、损坏、缺失安全防护装置等。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如场所狭窄、光线不足、通风不良、地面湿滑等。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如操作不规范、安全意识淡薄、疲劳作业等。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如安全制度不完善、责任不明确、监管不到位等。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设备设施隐患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环境场所隐患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人员行为隐患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管理缺陷隐患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制定检查计划，定期对设备、环境、人员等进行全面检查。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鼓励员工积极参与隐患识别，提高员工的安全意识和识别能力。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针对特定场所、设备或作业进行专项检查，如电气安全检查、消防安全检查等。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对历史事故和隐患数据进行分析，找出事故发生的规律和趋势，从而预测和识别潜在的隐患。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隐患危害性及影响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90" b="14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20" b="119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793" b="22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对人身安全威胁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隐患可能导致人员伤亡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例如，火灾、交通事故等隐患，一旦引发事故，往往会造成严重的人员伤亡。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隐患增加心理压力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长期生活在存在隐患的环境中，人们会承受较大的心理压力，影响身心健康。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隐患降低生活质量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隐患的存在使得人们无法安心生活，需要时刻提防可能发生的危险，导致生活质量下降。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隐患引发的事故往往会导致房屋、设施等财产的损失，给个人和社会带来经济负担。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隐患造成财产损失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对于企业而言，隐患可能导致生产设备损坏、生产线停工等，严重影响企业的正常运营和经济效益。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隐患影响生产经营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隐患的存在使得保险公司需要承担更大的风险，从而导致保险成本增加，进一步加重个人和企业的经济负担。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隐患增加保险成本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对财产安全影响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隐患增加社会治理成本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政府需要投入大量人力、物力和财力来治理隐患，增加了社会治理成本，影响了其他社会事业的发展。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隐患引发社会恐慌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重大隐患事故往往会引起社会广泛关注，甚至引发一定程度的社会恐慌，影响社会稳定。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隐患破坏公共秩序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隐患可能导致公共设施损坏、交通拥堵等问题，破坏正常的公共秩序。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对社会秩序破坏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消除隐患策略与措施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针对不同行业和领域，出台相应的安全法规、标准和规范，确保有法可依、有章可循。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制定全面的安全政策法规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通过电视、广播、报纸、网络等多种渠道，广泛宣传安全政策法规，提高公众的安全意识和法治观念。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加强政策法规宣传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组织各类安全知识竞赛、演讲比赛等活动，吸引公众参与，增强安全教育的趣味性和互动性。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开展安全知识竞赛活动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政策法规宣传普及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加强企业安全培训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督促企业加强员工安全培训，确保员工掌握必要的安全知识和技能，提高企业的安全生产水平。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推广安全文化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通过文艺作品、宣传画、公益广告等多种形式，推广安全文化，营造全社会关注安全的良好氛围。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建立完善的安全教育体系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针对不同年龄段、职业和领域的人群，开展相应的安全教育培训，提高公众的安全素质和应对能力。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324" r="16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安全教育培训提高意识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https://d.book118.com/078000076056006040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2024-09-18T21:00:03.295</cp:lastPrinted>
  <dcterms:created xsi:type="dcterms:W3CDTF">2024-09-18T13:00:03Z</dcterms:created>
  <dcterms:modified xsi:type="dcterms:W3CDTF">2024-09-18T13:00:05Z</dcterms:modified>
</cp:coreProperties>
</file>