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E591-EB91-47A2-87B2-E4CD032E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ECC02-E7FA-4130-BEBF-343B7D5E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7E637-5696-4ADE-B50A-C124272A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73A9D-EDC0-40C5-866C-0AA4510F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24B1A-BE24-487D-8005-11965FA9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76EE2-225A-460A-AA3C-BCE30D1B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B339D-FAC7-41BD-9EC7-27FA0D19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24A6C-9589-4560-83EE-DBB0B1021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22A2C-50B5-4A5C-8637-F91DF4E0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6A7BD-EB92-4A96-B758-EACF9713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455B4-2D7F-4E00-895B-AEA809BCF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011113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护理围术期肺栓塞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围术期肺栓塞的预防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围术期肺栓塞的护理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围术期肺栓塞的并发症处理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围术期肺栓塞的康复与预后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81" r="327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肺栓塞是指内源性或外源性栓子阻塞肺动脉或其分支，引起肺循环障碍的临床和病理生理综合征。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按栓子大小、阻塞部位和发病缓急进行分类。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包括血栓形成、肿瘤、妊娠、分娩、长期卧床等。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肺动脉栓塞后，肺动脉压力升高，右心负担加重，导致右心衰竭，同时引起肺循环障碍和低氧血症。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呼吸困难、胸痛、咯血等。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通过临床表现、心电图、血气分析、D-二聚体检测和超声心动图等进行诊断。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62" r="174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围术期肺栓塞的预防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对患者进行全面的术前评估，了解患者是否存在肺栓塞的高危因素，如长期卧床、心肺疾病、恶性肿瘤等。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预防性用药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根据患者情况，遵医嘱给予预防性用药，如抗凝药物或血小板抑制剂，以降低血液高凝状态。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向患者及家属介绍围术期肺栓塞的相关知识，提高患者的认知度和自我保护意识。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优化手术流程，减少不必要的操作和创伤，降低术中出血和血栓形成的风险。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改善手术操作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保持血液循环通畅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042" b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合理使用止血药物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在手术过程中，保持患者血液循环通畅，避免长时间压迫和阻塞血管。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根据手术需要，合理使用止血药物，避免过度使用导致血液高凝状态。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对患者进行定期检查和监测，及时发现并处理肺栓塞的早期症状和体征。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关注患者的心理状态，提供必要的心理护理和支持，帮助患者缓解焦虑和恐惧情绪。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早期活动与康复锻炼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鼓励患者术后早期进行适当的活动和康复锻炼，促进血液循环，降低血栓形成的风险。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术后康复与护理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围术期肺栓塞的护理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https://d.book118.com/078000111137006032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2024-09-10T14:21:18.114</cp:lastPrinted>
  <dcterms:created xsi:type="dcterms:W3CDTF">2024-09-10T06:21:18Z</dcterms:created>
  <dcterms:modified xsi:type="dcterms:W3CDTF">2024-09-10T06:21:20Z</dcterms:modified>
</cp:coreProperties>
</file>