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02E3E-3547-499F-B5C9-37A45F0B0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E97A7E-7483-4DD5-81E1-F4A4B318A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D05AE-B8C7-42C5-BF3F-340385F53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C9210-F9A5-42EC-A5C1-1CF56EF3C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C0C2A3-E69C-47A8-900E-97CBD58D3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3DB81B-ED39-4870-B831-D6F88C4A6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102899-10DB-4E61-8071-49607C0A0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5A740F-B646-4614-824E-F0BA0CF2F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BF662A-389F-4F49-9348-7CB81B80E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396AA-FA9B-400D-B072-45A44253E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4F95C-713E-4829-8EC6-22579EF8E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0105304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智慧城市停车收费项目评价分析报告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XX-01-02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停车收费系统设计与实现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停车收费项目运营效果评估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智慧停车收费项目社会效益评价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智慧停车收费项目存在问题及挑战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未来发展趋势预测与战略规划建议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随着城市化进程的加速，智慧城市作为一种新型城市形态，受到广泛关注。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智慧城市概念普及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958" r="13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政策支持力度加大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各级政府出台多项政策，推动智慧城市建设，提高城市治理水平。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物联网、大数据、云计算等技术的不断创新，为智慧城市建设提供了有力支持。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智慧城市发展现状及趋势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549" b="654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33" b="173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停车收费项目需求分析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停车难问题突出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城市汽车保有量不断增长，停车难问题日益严重，影响城市交通和居民生活。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停车收费管理不规范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传统停车收费管理方式存在漏洞，导致收费不透明、乱收费等问题。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智能化管理需求迫切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随着智慧城市建设的推进，智能化停车收费管理成为必然趋势。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通过智能化管理，提高停车收费效率，减少人工干预，降低管理成本。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451" r="1245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提高停车收费效率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规范停车收费管理，提升城市形象，改善城市交通环境。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提升城市形象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停车收费项目是智慧城市建设的重要组成部分，项目的实施有助于推动智慧城市建设进程。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推动智慧城市建设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停车收费系统设计与实现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采用微服务架构，实现高可用性、高扩展性和高性能。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将系统划分为多个独立的功能模块，便于开发和维护。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前端负责用户交互，后端负责数据处理，提高系统响应速度和用户体验。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前后端分离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云计算技术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移动支付技术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关键技术选型及实现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2600" b="260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采用Hadoop、Spark等大数据处理技术，实现海量数据存储和分析。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利用云计算平台，实现弹性伸缩和资源动态管理，降低成本。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通过RFID、NB-IoT等技术，实现车辆自动识别和位置定位。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集成支付宝、微信等移动支付平台，提供便捷的支付方式。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对敏感数据进行加密存储和传输，确保数据安全性。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访问控制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采用基于角色的访问控制机制，防止未经授权的访问。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定期备份数据，并制定灾难恢复计划，确保数据安全性和可用性。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建立安全审计机制，对所有操作进行记录和监控，便于事后追溯和排查。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数据安全保障措施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停车收费项目运营效果评估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停车位周转率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通过对比项目实施前后的停车位周转率，评估停车收费对停车位使用效率的影响。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平均停车时长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分析项目实施后平均停车时长的变化，以判断停车收费对停车行为的影响。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违章停车情况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统计项目实施后违章停车的数量和频率，评估停车收费对规范停车行为的效果。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运营效率分析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停车费收入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详细统计项目实施以来的停车费收入，并分析其增长趋势。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成本支出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核算项目运营过程中的各项成本支出，包括设备维护、人员工资等。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收益预测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基于历史数据和市场调研，对未来一段时间的停车费收入进行预测。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收益情况统计及预测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https://d.book118.com/078001053047006025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2024-09-01T22:52:28.982</cp:lastPrinted>
  <dcterms:created xsi:type="dcterms:W3CDTF">2024-09-01T14:52:29Z</dcterms:created>
  <dcterms:modified xsi:type="dcterms:W3CDTF">2024-09-01T14:52:31Z</dcterms:modified>
</cp:coreProperties>
</file>