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IFQQE+BRBLPR+MicrosoftYaHei-Bold"/>
      <p:regular r:id="rId15"/>
    </p:embeddedFont>
    <p:embeddedFont>
      <p:font typeface="FFLPJM+OVLLHE+MicrosoftYaHei"/>
      <p:regular r:id="rId16"/>
    </p:embeddedFont>
    <p:embeddedFont>
      <p:font typeface="CNAAQI+MS-UIGothic"/>
      <p:regular r:id="rId17"/>
    </p:embeddedFont>
    <p:embeddedFont>
      <p:font typeface="FCPGTP+BHBTLC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207F9-90E7-485D-A436-B50BC09B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A635B-A8F0-486F-986B-91065286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9B432-3C56-49F8-B5DA-93CDF09B4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8C573-CFE8-4840-88DF-804216E5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D6697-24AD-46D6-A515-4DEAA5DE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21F40-AF20-441D-8644-AC2B8F97D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BE65C-5C63-4147-BA07-3BB8D8E7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FFC8D-6042-4566-AB00-DCE3F83E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E740A-C72F-48BA-8C1D-12E3820D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3B3FF-5197-427E-8C39-78166E0F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0184-458B-4B08-A37F-BD2F1500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1105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FLPJM+OVLLHE+MicrosoftYaHei"/>
                <a:cs typeface="FFLPJM+OVLLH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CNAAQI+MS-UIGothic"/>
                <a:cs typeface="CNAAQI+MS-UIGothic"/>
              </a:rPr>
              <a:t>成本管理培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训课</a:t>
            </a:r>
            <a:r>
              <a:rPr sz="4950">
                <a:solidFill>
                  <a:srgbClr val="131516"/>
                </a:solidFill>
                <a:latin typeface="CNAAQI+MS-UIGothic"/>
                <a:cs typeface="CNAAQ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FCPGTP+BHBTLC+ArialMT"/>
                <a:cs typeface="FCPGTP+BHBTLC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成本管理概述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34444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FCPGTP+BHBTLC+ArialMT"/>
                <a:cs typeface="FCPGTP+BHBTLC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成本管理与企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08195" y="395687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FCPGTP+BHBTLC+ArialMT"/>
                <a:cs typeface="FCPGTP+BHBTLC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成本管理的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展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131516"/>
                </a:solidFill>
                <a:latin typeface="CNAAQI+MS-UIGothic"/>
                <a:cs typeface="CNAAQI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FLPJM+OVLLHE+MicrosoftYaHei"/>
                <a:cs typeface="FFLPJM+OVLLH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CNAAQI+MS-UIGothic"/>
                <a:cs typeface="CNAAQI+MS-UIGothic"/>
              </a:rPr>
              <a:t>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成本管理的定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成本管理的定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程中各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划、核算、分析、控制和考核等一系列科学管理行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称。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成本管理在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代企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管理中具有极其重要的地位，它能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效益和核心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283F2"/>
                </a:solidFill>
                <a:latin typeface="CNAAQI+MS-UIGothic"/>
                <a:cs typeface="CNAAQ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成本管理涉及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程中所有成本的管理，包括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直接成本和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接成本。通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成本的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划、核算、分析、控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制和考核，企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更好地控制成本、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源配置、提高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效率和市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成本管理的原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与目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283F2"/>
                </a:solidFill>
                <a:latin typeface="CNAAQI+MS-UIGothic"/>
                <a:cs typeface="CNAAQI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3361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成本管理的原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包括全面性、科学性、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利相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合等。其目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是降低成本、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源配置、提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效益和核心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争力，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全面性原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要求成本管理覆盖企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全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程，包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括研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、采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、生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售等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。科学性原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要求采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用科学的方法和手段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行成本管理，如采用信息化管理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系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、引入先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的成本管理理念和技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等。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性原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要求成本管理要注重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效益，避免盲目追求降低成本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而影响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品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量和市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争力。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责权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利相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合原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要求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明确各部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工的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和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利，建立相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的考核和激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励机制，确保成本管理的有效</a:t>
            </a:r>
            <a:r>
              <a:rPr sz="1350">
                <a:solidFill>
                  <a:srgbClr val="0A3B9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A3B90"/>
                </a:solidFill>
                <a:latin typeface="CNAAQI+MS-UIGothic"/>
                <a:cs typeface="CNAAQI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成本管理的流程与框架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975" y="2175290"/>
            <a:ext cx="10345379" cy="752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FCPGTP+BHBTLC+ArialMT"/>
                <a:cs typeface="FCPGTP+BHBTLC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：成本管理的流程包括成本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划、成本核算、成本分析、成本控制和成本考核等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。其框架包括成本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、成本决策、成本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划、成本核算、成本分析和成本考核等部分。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96975" y="2702052"/>
            <a:ext cx="223214" cy="3066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89"/>
              </a:lnSpc>
              <a:spcBef>
                <a:spcPct val="0"/>
              </a:spcBef>
              <a:spcAft>
                <a:spcPct val="0"/>
              </a:spcAft>
            </a:pPr>
            <a:r>
              <a:rPr sz="950">
                <a:solidFill>
                  <a:srgbClr val="000000"/>
                </a:solidFill>
                <a:latin typeface="FCPGTP+BHBTLC+ArialMT"/>
                <a:cs typeface="FCPGTP+BHBTLC+ArialMT"/>
              </a:rPr>
              <a:t>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0175" y="2704917"/>
            <a:ext cx="10338970" cy="615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00"/>
              </a:lnSpc>
              <a:spcBef>
                <a:spcPct val="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描述：成本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划是企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根据市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需求和自身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情况，制定合理的生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划和成本控制目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。成本核算是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生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程中各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成本的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算，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后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的成本分析和控制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提供数据支持。成本分析是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生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程中各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成本的构成和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化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行分析，找出成本控制的关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点和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化空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。成本控制是根据成本分析的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果，采取相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的措施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成本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行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控制和管理。成本考核是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各部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工的成本控制成果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行考核和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价，建立相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奖惩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机制，确保成本控制目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的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900">
                <a:solidFill>
                  <a:srgbClr val="000000"/>
                </a:solidFill>
                <a:latin typeface="CNAAQI+MS-UIGothic"/>
                <a:cs typeface="CNAAQ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FFLPJM+OVLLHE+MicrosoftYaHei"/>
                <a:cs typeface="FFLPJM+OVLLHE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AIFQQE+BRBLPR+MicrosoftYaHei-Bold"/>
                <a:cs typeface="AIFQQE+BRBLP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CNAAQI+MS-UIGothic"/>
                <a:cs typeface="CNAAQI+MS-UIGothic"/>
              </a:rPr>
              <a:t>成本估算与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131516"/>
                </a:solidFill>
                <a:latin typeface="CNAAQI+MS-UIGothic"/>
                <a:cs typeface="CNAAQI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成本估算的方法与工具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CNAAQI+MS-UIGothic"/>
                <a:cs typeface="CNAAQI+MS-UIGothic"/>
              </a:rPr>
              <a:t>成本估算方法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史成本法、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准成本法、工程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法、参数法等，根据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目特点和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估算精度要求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合适的方法。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CNAAQI+MS-UIGothic"/>
                <a:cs typeface="CNAAQI+MS-UIGothic"/>
              </a:rPr>
              <a:t>成本估算工具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专业软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件如</a:t>
            </a:r>
            <a:r>
              <a:rPr sz="1350">
                <a:solidFill>
                  <a:srgbClr val="000000"/>
                </a:solidFill>
                <a:latin typeface="FFLPJM+OVLLHE+MicrosoftYaHei"/>
                <a:cs typeface="FFLPJM+OVLLHE+MicrosoftYaHei"/>
              </a:rPr>
              <a:t>Excel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、</a:t>
            </a:r>
            <a:r>
              <a:rPr sz="1350">
                <a:solidFill>
                  <a:srgbClr val="000000"/>
                </a:solidFill>
                <a:latin typeface="FFLPJM+OVLLHE+MicrosoftYaHei"/>
                <a:cs typeface="FFLPJM+OVLLHE+MicrosoftYaHei"/>
              </a:rPr>
              <a:t>SAP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FLPJM+OVLLHE+MicrosoftYaHei"/>
                <a:cs typeface="FFLPJM+OVLLHE+MicrosoftYaHei"/>
              </a:rPr>
              <a:t>Oracle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行数据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入、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和分析，提高估算效率和准确性。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算的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制与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4283F2"/>
                </a:solidFill>
                <a:latin typeface="CNAAQI+MS-UIGothic"/>
                <a:cs typeface="CNAAQI+MS-UIGothic"/>
              </a:rPr>
              <a:t>算</a:t>
            </a: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编</a:t>
            </a:r>
            <a:r>
              <a:rPr sz="1550">
                <a:solidFill>
                  <a:srgbClr val="4283F2"/>
                </a:solidFill>
                <a:latin typeface="CNAAQI+MS-UIGothic"/>
                <a:cs typeface="CNAAQI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划、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源需求和成本估算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目成本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NAAQI+MS-UIGothic"/>
                <a:cs typeface="CNAAQI+MS-UIGothic"/>
              </a:rPr>
              <a:t>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FFFFFF"/>
                </a:solidFill>
                <a:latin typeface="CNAAQI+MS-UIGothic"/>
                <a:cs typeface="CNAAQI+MS-UIGothic"/>
              </a:rPr>
              <a:t>算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50">
                <a:solidFill>
                  <a:srgbClr val="FFFFFF"/>
                </a:solidFill>
                <a:latin typeface="CNAAQI+MS-UIGothic"/>
                <a:cs typeface="CNAAQI+MS-UIGothic"/>
              </a:rPr>
              <a:t>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相关部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批，确保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算的合理性和可行性，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成本控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NAAQI+MS-UIGothic"/>
                <a:cs typeface="CNAAQI+MS-UIGothic"/>
              </a:rPr>
              <a:t>制提供依据。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成本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算的控制与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4283F2"/>
                </a:solidFill>
                <a:latin typeface="CNAAQI+MS-UIGothic"/>
                <a:cs typeface="CNAAQI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CNAAQI+MS-UIGothic"/>
                <a:cs typeface="CNAAQI+MS-UIGothic"/>
              </a:rPr>
              <a:t>成本控制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定期比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较实际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成本与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算成本的差异，分析原因并采取措施，确保成本控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制在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算范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4283F2"/>
                </a:solidFill>
                <a:latin typeface="CNAAQI+MS-UIGothic"/>
                <a:cs typeface="CNAAQI+MS-UIGothic"/>
              </a:rPr>
              <a:t>算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4283F2"/>
                </a:solidFill>
                <a:latin typeface="CNAAQI+MS-UIGothic"/>
                <a:cs typeface="CNAAQI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情况和外部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化，适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整成本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算，以保持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算的合理性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NAAQI+MS-UIGothic"/>
                <a:cs typeface="CNAAQI+MS-UIGothic"/>
              </a:rPr>
              <a:t>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https://d.book118.com/078001105066006046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AIFQQE+BRBLPR+MicrosoftYaHei-Bold</vt:lpstr>
      <vt:lpstr>FFLPJM+OVLLHE+MicrosoftYaHei</vt:lpstr>
      <vt:lpstr>CNAAQI+MS-UIGothic</vt:lpstr>
      <vt:lpstr>SimSun</vt:lpstr>
      <vt:lpstr>FCPGTP+BHBTLC+ArialMT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2024-09-27T10:06:53.456</cp:lastPrinted>
  <dcterms:created xsi:type="dcterms:W3CDTF">2024-09-27T02:06:53Z</dcterms:created>
  <dcterms:modified xsi:type="dcterms:W3CDTF">2024-09-27T02:06:54Z</dcterms:modified>
</cp:coreProperties>
</file>