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949D9-B767-4C35-8A59-A07FE3468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D0966-2F07-437C-81BF-E1F88E3B3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CDEEB-0FC3-4019-8C7E-9843F767F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773D7-9F0B-4677-BE09-F76F4C45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38D42F-AC0A-461A-A7FC-BD229209A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563F0-603E-41FB-A11F-99320F001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2EEC6-14DE-4C2A-8D83-665B28FD7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A3D23-F6B8-4C36-A7F3-D0DAAFC9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B4A1E-A0BD-46D4-8385-FF425C1AF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9339C-120E-489E-B786-6A8FF0C6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71FF5-86AD-464D-8FC1-239C63A58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020040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脊髓性肌肉萎缩症护理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脊髓性肌肉萎缩症概述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日常护理与生活管理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家庭与社会支持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脊髓性肌肉萎缩症概述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脊髓性肌肉萎缩症（SMA）是一种遗传性神经肌肉疾病，主要影响脊髓前角细胞，导致肌肉萎缩和无力。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SMA的症状包括肌无力、肌肉萎缩、运动功能受限，以及可能出现呼吸困难、吞咽困难等并发症。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SMA主要由SMN1基因突变引起，导致SMN蛋白缺乏，影响神经元生存和轴突运输。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SMA的病理改变包括脊髓前角细胞变性坏死、肌肉纤维萎缩和脂肪化。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通过基因检测和临床检查进行诊断，确诊需要病理组织活检。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目前尚无治愈方法，治疗主要包括对症治疗、康复训练和呼吸支持等。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日常护理与生活管理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确保摄入足够的蛋白质、碳水化合物、脂肪、维生素和矿物质，以满足身体需求。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控制盐分和水分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591" r="559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对于吞咽困难的患者，可采用鼻饲或胃管喂养，以保证营养摄入。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根据病情需要，适当控制盐分和水分摄入，以减轻水肿和呼吸困难等症状。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定期为患者进行被动关节活动，以预防关节僵硬和畸形。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6750" r="2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被动关节活动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指导患者进行呼吸训练，增强呼吸肌力量，改善呼吸功能。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根据患者的具体情况，逐步进行坐姿和站立训练，以促进肌肉力量的恢复。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坐姿和站立训练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2" r="3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332" b="73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关注患者的心理健康，提供心理支持和疏导，帮助他们面对疾病和生活挑战。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鼓励家庭成员参与患者的护理和支持工作，共同应对疾病带来的挑战。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康复信心建立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通过积极鼓励和肯定，帮助患者建立康复信心，提高治疗依从性和生活质量。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https://d.book118.com/078002004015006041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2024-09-19T17:43:35.300</cp:lastPrinted>
  <dcterms:created xsi:type="dcterms:W3CDTF">2024-09-19T09:43:35Z</dcterms:created>
  <dcterms:modified xsi:type="dcterms:W3CDTF">2024-09-19T09:43:37Z</dcterms:modified>
</cp:coreProperties>
</file>