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1EDDB1-6745-478C-8D38-30E36A3FD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6972D-F972-4374-BEEF-841AF28F9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84E2C-F799-459C-94DA-309D1FA3C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513AB3-6E8D-4F4D-9EA2-A495F6C7D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226A43-0A35-42EE-A427-6B06A24A7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90C168-73AE-4A98-ADA0-EB3CA38C1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AF6289-BE61-4A96-8B72-67956B088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72A108-B94B-4A7C-986B-06CE4AC1E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DCC1A3-A9C7-4C6D-BBE0-431DA5644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E3BC5B-1A86-46ED-AE17-DEFA36273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AF0947-9C94-40D7-8D58-A40B9865C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0201214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护理部计划总结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护理部工作总结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护理部计划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护理部面临的挑战与解决方案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下一步行动计划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总结护理部在一定时间段内的工作计划执行情况，评估完成情况，分析存在的问题和不足，并提出改进措施。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随着医疗行业的不断发展，护理工作面临着越来越多的挑战和机遇。为了提高护理质量和效率，护理部需要制定科学合理的工作计划，并不断总结经验，优化工作计划。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7" r="2000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本报告主要汇报护理部在XXXX年下半年的工作计划总结，包括工作计划完成情况、存在的问题和不足、改进措施等方面。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护理部工作总结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完成病人的日常照护，包括病情监测、药物管理、生活照顾等。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日常护理任务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护理记录管理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定期对护理质量进行评估，确保病人得到安全、有效的护理服务。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规范护理记录的填写、保管和查阅，确保病历信息的完整性和准确性。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日常护理工作总结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对危重病人进行重点护理，密切监测病情变化，及时采取应对措施。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危重病人护理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针对特殊疾病或症状，制定个性化的护理计划，满足病人特殊需求。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特殊疾病护理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关注病人心理状态，提供心理支持和疏导，促进病人身心健康。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特殊护理工作总结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护理人员培训与提升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制定年度培训计划，涵盖护理技能、理论知识、法律法规等方面的培训。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培训实施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组织开展培训课程、研讨会和在线学习等活动，提高护理人员专业水平。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对培训效果进行评估和反馈，不断优化培训内容和方式。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875" r="24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明确、可执行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短期护理工作计划通常为期数周或数月，主要关注日常护理工作的安排和执行。包括但不限于病人的日常照护、病情监测、护理记录的整理等。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短期护理工作计划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https://d.book118.com/078002012140006040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2024-09-19T13:16:00.707</cp:lastPrinted>
  <dcterms:created xsi:type="dcterms:W3CDTF">2024-09-19T05:16:00Z</dcterms:created>
  <dcterms:modified xsi:type="dcterms:W3CDTF">2024-09-19T05:16:02Z</dcterms:modified>
</cp:coreProperties>
</file>