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F07E7-AF82-4F46-BDF7-9969EF3F3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86F9F-5DCF-4C28-8762-A1A6D7DB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FD8A-1237-46DF-B8B7-99A613A0D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E44DE-6BE2-4255-A3AA-67EBF60C6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6FED7-1578-4793-ABCB-0F71F16DD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A973D-BF47-4A87-AA0E-286914922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31BFD-EC22-4338-B72A-DC58B13C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A4038-97B4-4DFF-A213-97D4DD014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FD499-46A1-4311-9B69-5B02AB932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2261B-967F-4543-8DD7-0B999CA7A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0EDA5-3F69-4090-9728-CDB6FA3CF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2072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中国网络广告主行业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广告主类型及需求特点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投放平台与渠道选择策略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创意策略与案例分析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数据监测、评估与优化方法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行业挑战与机遇并存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中国网络广告主行业指的是通过互联网平台投放广告的企业、机构或个人，包括广告主、广告代理商、广告平台等多个角色。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具有投放精准、数据可衡量、互动性强等优势；同时，行业竞争激烈，监管政策不断完善，对广告创意和投放策略要求较高。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中国网络广告主行业定义及特点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随着互联网在中国的普及，网络广告开始萌芽，主要以门户网站和搜索引擎广告为主。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起步阶段（1990s-2000s）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随着社交媒体、移动互联网的兴起，网络广告形式多样化，广告主数量大幅增加。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高速发展阶段（2010s）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行业规模持续扩大，投放策略和技术不断创新，同时监管政策也日趋严格。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成熟阶段（2020s至今）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中国网络广告市场规模逐年增长，已成为全球最大的网络广告市场之一。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预计未来几年，随着5G、AI等技术的普及应用，网络广告市场规模将继续保持快速增长态势。同时，随着广告主对投放效果的要求不断提高，精准投放和数据分析将成为行业发展的重要趋势。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广告主类型及需求特点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通过广告创意和设计，塑造独特的品牌形象，提升品牌知名度和美誉度。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运用多种广告形式和媒介，进行品牌传播和推广，扩大品牌影响力。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9" b="4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通过广告创意和营销手段，与消费者建立情感连接，增强品牌忠诚度。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消费者情感连接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品牌广告主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销售目标导向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以明确的销售目标和转化率为导向，追求广告的直接效果和回报。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精准定向投放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通过数据分析和用户画像，实现广告的精准定向投放，提高广告转化率和效果。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注重广告效果的量化和评估，根据效果数据调整和优化广告策略。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效果广告主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投放目标不同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投放策略不同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评估指标不同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不同类型广告主需求差异分析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品牌广告主注重品牌形象塑造和传播推广，而效果广告主关注销售目标和转化率。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品牌广告主通常采用广泛覆盖和持续投放的策略，而效果广告主则更注重精准定向和实时调整。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品牌广告主关注品牌知名度、美誉度和消费者情感连接等指标，而效果广告主则重视转化率、销售额和ROI等量化指标。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投放平台与渠道选择策略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基于百度搜索引擎，通过关键词竞价排名、网盟推广等方式进行广告投放，覆盖面广，精准度高。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360点睛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搜狗推广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360搜索引擎的广告投放平台，提供关键词竞价、展示广告等多种广告形式，定向精准，成本可控。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搜狗搜索引擎的广告投放平台，支持关键词竞价、品牌展示等广告形式，覆盖海量用户。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搜索引擎广告投放平台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基于微信社交平台，提供朋友圈广告、公众号广告等多种广告形式，可实现精准定向和社交传播。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292" r="22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微信广告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微博平台的广告投放系统，支持粉丝通、品牌曝光等广告形式，可实现广泛传播和精准投放。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微博广告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抖音短视频平台的广告投放系统，支持信息流广告、贴纸广告等多种广告形式，覆盖年轻用户群体。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抖音广告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社交媒体广告投放平台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腾讯视频广告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腾讯视频平台的广告投放系统，支持前贴片、后贴片等多种广告形式，可实现精准投放和广泛覆盖。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优酷广告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优酷视频平台的广告投放系统，提供多种广告形式和定向方式，满足广告主的不同需求。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爱奇艺视频平台的广告投放系统，提供贴片广告、暂停广告等多种广告形式，覆盖大量视频用户。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视频网站广告投放平台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https://d.book118.com/078002072101006043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2024-09-23T06:04:15.762</cp:lastPrinted>
  <dcterms:created xsi:type="dcterms:W3CDTF">2024-09-22T22:04:15Z</dcterms:created>
  <dcterms:modified xsi:type="dcterms:W3CDTF">2024-09-22T22:04:17Z</dcterms:modified>
</cp:coreProperties>
</file>