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76B89-41B9-4682-AA5B-CEF378C73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AC657E-3A3D-4538-BFDA-C5648294F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5B83F1-846D-4A88-947B-D01909917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9DF0BE-6B48-4014-9722-6895544D2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55FFCF-6135-47F3-9123-29D1BE786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12CE61-16BA-48AD-9FC7-E5E05FB97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81DEC6-0EB2-447C-97D0-E7A86E2BD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AFCA9B-0F9D-4133-9BDB-0B7BFEBAA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FE7A14-862C-46F0-AE78-85DF6C9AD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79AF57-BD6C-4EEC-BEA6-0FF0A3563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C71D0-892B-4944-8D42-1DF00B90F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04013133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施工质量验收在桥梁工程中的应用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汇报时间：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桥梁工程中的质量验收标准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质量验收在施工过程中的作用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施工质量验收的具体应用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验收过程中常见问题及处理方法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未来施工质量验收的发展趋势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施工质量验收是桥梁工程中不可或缺的一环，它涉及到对施工质量的评估和确认，以确保工程的安全性和稳定性。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施工质量验收不仅是对施工质量的最终检验，更是对施工过程的有效监督和管理，有助于及时发现和解决施工中的问题，提高工程质量。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桥梁工程作为交通基础设施的重要组成部分，其施工质量直接关系到人民群众的生命财产安全和社会的稳定发展。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施工质量验收是保障桥梁工程质量的重要手段，通过科学、规范的验收程序和方法，可以确保桥梁工程的安全性和耐久性，为社会经济的可持续发展提供有力支撑。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重要性阐述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桥梁工程中的质量验收标准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桥梁工程应符合国家现行标准的有关规定，不得低于国家标准的要求。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桥梁工程的施工质量应符合设计文件的要求，并应满足环境保护、安全卫生等方面的规定。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桥梁工程的质量验收应按照国家现行标准的有关规定进行，并应由专业技术人员进行。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62" r="29562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国家标准规定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桥梁工程的施工质量应符合设计文件的要求，并应满足行业标准中关于结构安全、耐久性等方面的要求。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桥梁工程的质量验收应按照行业标准的有关规定进行，并应由专业技术人员进行。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272" r="927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4887" b="14887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桥梁工程应符合行业标准的有关规定，不得低于行业标准的要求。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行业标准规定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417" r="1641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桥梁工程应符合企业标准的有关规定，不得低于企业标准的要求。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桥梁工程的施工质量应符合设计文件的要求，并应满足企业标准中关于施工工艺、质量控制等方面的要求。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桥梁工程的质量验收应按照企业标准的有关规定进行，并应由企业内部专业技术人员进行。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企业标准规定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质量验收在施工过程中的作用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质量验收是桥梁工程中确保安全的重要环节，通过严格的质量检测和评估，可以及时发现施工中的安全隐患和问题，从而采取相应的措施进行整改，避免因质量问题引发的安全事故。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质量验收过程中，需要对桥梁的各个部位进行详细检查，包括桥墩、桥面、栏杆、排水设施等，确保各个部位的结构安全和稳定性。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确保工程安全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质量验收通过严格的检测和评估，可以发现施工中的质量问题，并及时进行整改，从而提高桥梁工程的整体质量。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质量验收过程中，需要对施工单位的施工质量进行监督和评价，促使施工单位加强质量管理，提高自身的施工质量水平。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t="3500" b="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提高工程质量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降低工程成本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通过质量验收可以及时发现施工中的问题，避免因质量问题导致的后期维修和加固费用，从而降低工程成本。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在桥梁工程中，质量验收可以避免因质量问题导致的安全事故和赔偿费用，从而降低工程风险和成本。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https://d.book118.com/078004013133006022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2024-08-29T04:21:38.828</cp:lastPrinted>
  <dcterms:created xsi:type="dcterms:W3CDTF">2024-08-28T20:21:38Z</dcterms:created>
  <dcterms:modified xsi:type="dcterms:W3CDTF">2024-08-28T20:21:40Z</dcterms:modified>
</cp:coreProperties>
</file>