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93D89C-0F53-43E5-AED1-FAB8F7F79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6FEE86-F1D4-4755-BD01-5402896E6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523A42-B0DA-4E95-AD6D-21073DAD9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5C8A19-E940-4578-9A56-38B5F0968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AAAD98-A3F0-4EE5-8C7C-FCE4EB861B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F781B0-A724-478F-A2EB-A322B1363D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56011B-AF47-4986-B2EB-3141BE4729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75A127-ED8F-48E8-AC71-5F0B81D47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3EAA7E-AE00-44EB-BD07-7C850AB68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CB011-BECD-4EA2-950C-27A3E3F49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2E4F02-4B02-41BE-ACEA-6916F292A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04131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青少年社会认知发展的关键因素与影响因素</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青少年社会认知发展概述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关键因素分析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影响因素探讨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社会认知是指个体对社会信息的处理和理解能力，对青少年的心理健康、社会适应和人际关系等方面具有重要影响。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青少年时期是个体社会认知发展的关键时期，也是心理和行为问题易发期，因此研究青少年社会认知发展具有重要意义。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青少年阶段特殊性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社会认知发展重要性</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揭示青少年社会认知发展的关键因素与影响因素，为青少年心理健康教育和心理辅导提供理论依据和实践指导。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青少年社会认知发展的主要特点是什么？哪些因素会影响青少年的社会认知发展？如何有效地促进青少年的社会认知发展？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青少年社会认知发展概述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社会认知是指个体对他人、群体和社会现象的感知、理解和判断过程。它涉及对社会信息的加工、解释和应用，是个体在社会互动中形成的心理表征和认知结构。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社会认知定义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社会认知包括对社会角色、社会规范、社会价值观等的认知，以及对自我与他人关系的认知。它是个体适应社会生活、实现社会化的重要基础。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社会认知内涵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青少年阶段特点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青少年阶段是个体身心发展的关键时期，具有独特的生理、心理和社会性发展特点。青少年的认知能力、情感和社会性都在经历显著的变化和发展。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青少年阶段重要性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青少年阶段的社会认知发展对于个体未来的社会适应和心理健康具有重要影响。在这个阶段，青少年逐渐形成自己的社会认知图式和价值观念，为成年后的社会生活奠定基础。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青少年阶段特点及重要性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国内关于青少年社会认知发展的研究起步较晚，但近年来逐渐受到重视。目前，国内研究主要集中在青少年社会认知发展的特点、影响因素和干预措施等方面。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国外关于青少年社会认知发展的研究相对成熟，涉及领域广泛。研究者们关注青少年社会认知的各个方面，包括社会认知与心理健康、社会问题解决等的关系。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未来研究将更加注重跨学科、跨文化的整合，探讨青少年社会认知发展的神经机制和基因基础。同时，将更加关注青少年社会认知发展的实践应用，如心理健康教育和社会适应能力培养等。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关键因素分析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https://d.book118.com/078004131036006034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2024-09-12T14:06:52.523</cp:lastPrinted>
  <dcterms:created xsi:type="dcterms:W3CDTF">2024-09-12T06:06:52Z</dcterms:created>
  <dcterms:modified xsi:type="dcterms:W3CDTF">2024-09-12T06:06:54Z</dcterms:modified>
</cp:coreProperties>
</file>