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3" r:id="rId28"/>
  </p:sldIdLst>
  <p:sldSz cx="9144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tags" Target="tags/tag1.xml" /><Relationship Id="rId3" Type="http://schemas.openxmlformats.org/officeDocument/2006/relationships/slide" Target="slides/slide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9B9BE-62D0-4790-81FF-DA1DDA181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E1810-5E02-465D-B09C-D2B331294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02348-7366-47A8-9EF4-2B8B0EF8A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90164-AEC0-4E7F-9410-9124CFAD5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D474A3-A95D-4618-A0AB-7DEAB289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BD47BF-F10B-477F-B719-4247EE2A3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2DAC72-912C-4CC5-9236-C6E5E75D4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795D1-5674-435C-8C0F-6DDFB2055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32780-9589-47F5-A808-15C14095B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E82E5-DEEC-4C6A-BFF7-542FCEE58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4C1A1-7ECB-46DA-966B-A5943B8D8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CC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CC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CC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CC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029199" y="180810"/>
            <a:ext cx="1447800" cy="4521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CC33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496060" y="2293297"/>
            <a:ext cx="6151879" cy="40487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Relationship Id="rId3" Type="http://schemas.openxmlformats.org/officeDocument/2006/relationships/image" Target="../media/image19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Relationship Id="rId3" Type="http://schemas.openxmlformats.org/officeDocument/2006/relationships/image" Target="../media/image2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jpeg" /><Relationship Id="rId3" Type="http://schemas.openxmlformats.org/officeDocument/2006/relationships/image" Target="../media/image24.png" /><Relationship Id="rId4" Type="http://schemas.openxmlformats.org/officeDocument/2006/relationships/image" Target="../media/image25.png" /><Relationship Id="rId5" Type="http://schemas.openxmlformats.org/officeDocument/2006/relationships/image" Target="../media/image20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Relationship Id="rId3" Type="http://schemas.openxmlformats.org/officeDocument/2006/relationships/image" Target="../media/image26.jpeg" /><Relationship Id="rId4" Type="http://schemas.openxmlformats.org/officeDocument/2006/relationships/image" Target="../media/image27.png" /><Relationship Id="rId5" Type="http://schemas.openxmlformats.org/officeDocument/2006/relationships/image" Target="../media/image28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Relationship Id="rId3" Type="http://schemas.openxmlformats.org/officeDocument/2006/relationships/image" Target="../media/image29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04132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900237" y="1214437"/>
            <a:ext cx="5038725" cy="4505325"/>
            <a:chOff x="1900237" y="1214437"/>
            <a:chExt cx="5038725" cy="45053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04999" y="1219199"/>
              <a:ext cx="5029199" cy="44957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904999" y="1219199"/>
              <a:ext cx="5029200" cy="4495800"/>
            </a:xfrm>
            <a:custGeom>
              <a:rect l="l" t="t" r="r" b="b"/>
              <a:pathLst>
                <a:path w="5029200" h="4495800">
                  <a:moveTo>
                    <a:pt x="561975" y="3933825"/>
                  </a:moveTo>
                  <a:lnTo>
                    <a:pt x="561975" y="280987"/>
                  </a:lnTo>
                  <a:lnTo>
                    <a:pt x="565652" y="235410"/>
                  </a:lnTo>
                  <a:lnTo>
                    <a:pt x="576299" y="192173"/>
                  </a:lnTo>
                  <a:lnTo>
                    <a:pt x="593338" y="151857"/>
                  </a:lnTo>
                  <a:lnTo>
                    <a:pt x="616189" y="115040"/>
                  </a:lnTo>
                  <a:lnTo>
                    <a:pt x="644274" y="82299"/>
                  </a:lnTo>
                  <a:lnTo>
                    <a:pt x="677014" y="54214"/>
                  </a:lnTo>
                  <a:lnTo>
                    <a:pt x="713832" y="31363"/>
                  </a:lnTo>
                  <a:lnTo>
                    <a:pt x="754148" y="14325"/>
                  </a:lnTo>
                  <a:lnTo>
                    <a:pt x="797384" y="3677"/>
                  </a:lnTo>
                  <a:lnTo>
                    <a:pt x="842962" y="0"/>
                  </a:lnTo>
                  <a:lnTo>
                    <a:pt x="4748212" y="0"/>
                  </a:lnTo>
                  <a:lnTo>
                    <a:pt x="4793789" y="3677"/>
                  </a:lnTo>
                  <a:lnTo>
                    <a:pt x="4837025" y="14324"/>
                  </a:lnTo>
                  <a:lnTo>
                    <a:pt x="4877341" y="31363"/>
                  </a:lnTo>
                  <a:lnTo>
                    <a:pt x="4914159" y="54214"/>
                  </a:lnTo>
                  <a:lnTo>
                    <a:pt x="4946900" y="82299"/>
                  </a:lnTo>
                  <a:lnTo>
                    <a:pt x="4974985" y="115039"/>
                  </a:lnTo>
                  <a:lnTo>
                    <a:pt x="4997836" y="151857"/>
                  </a:lnTo>
                  <a:lnTo>
                    <a:pt x="5014874" y="192173"/>
                  </a:lnTo>
                  <a:lnTo>
                    <a:pt x="5025521" y="235409"/>
                  </a:lnTo>
                  <a:lnTo>
                    <a:pt x="5029199" y="280987"/>
                  </a:lnTo>
                  <a:lnTo>
                    <a:pt x="5025521" y="326564"/>
                  </a:lnTo>
                  <a:lnTo>
                    <a:pt x="5014874" y="369800"/>
                  </a:lnTo>
                  <a:lnTo>
                    <a:pt x="4997836" y="410117"/>
                  </a:lnTo>
                  <a:lnTo>
                    <a:pt x="4974985" y="446934"/>
                  </a:lnTo>
                  <a:lnTo>
                    <a:pt x="4946900" y="479675"/>
                  </a:lnTo>
                  <a:lnTo>
                    <a:pt x="4914160" y="507760"/>
                  </a:lnTo>
                  <a:lnTo>
                    <a:pt x="4877342" y="530611"/>
                  </a:lnTo>
                  <a:lnTo>
                    <a:pt x="4837026" y="547649"/>
                  </a:lnTo>
                  <a:lnTo>
                    <a:pt x="4793790" y="558297"/>
                  </a:lnTo>
                  <a:lnTo>
                    <a:pt x="4748212" y="561974"/>
                  </a:lnTo>
                  <a:lnTo>
                    <a:pt x="4467225" y="561975"/>
                  </a:lnTo>
                  <a:lnTo>
                    <a:pt x="4467225" y="4214812"/>
                  </a:lnTo>
                  <a:lnTo>
                    <a:pt x="4463547" y="4260389"/>
                  </a:lnTo>
                  <a:lnTo>
                    <a:pt x="4452899" y="4303625"/>
                  </a:lnTo>
                  <a:lnTo>
                    <a:pt x="4435861" y="4343942"/>
                  </a:lnTo>
                  <a:lnTo>
                    <a:pt x="4413010" y="4380759"/>
                  </a:lnTo>
                  <a:lnTo>
                    <a:pt x="4384925" y="4413500"/>
                  </a:lnTo>
                  <a:lnTo>
                    <a:pt x="4352184" y="4441585"/>
                  </a:lnTo>
                  <a:lnTo>
                    <a:pt x="4315367" y="4464436"/>
                  </a:lnTo>
                  <a:lnTo>
                    <a:pt x="4275051" y="4481474"/>
                  </a:lnTo>
                  <a:lnTo>
                    <a:pt x="4231815" y="4492122"/>
                  </a:lnTo>
                  <a:lnTo>
                    <a:pt x="4186237" y="4495799"/>
                  </a:lnTo>
                  <a:lnTo>
                    <a:pt x="280987" y="4495800"/>
                  </a:lnTo>
                  <a:lnTo>
                    <a:pt x="235410" y="4492122"/>
                  </a:lnTo>
                  <a:lnTo>
                    <a:pt x="192174" y="4481474"/>
                  </a:lnTo>
                  <a:lnTo>
                    <a:pt x="151857" y="4464436"/>
                  </a:lnTo>
                  <a:lnTo>
                    <a:pt x="115040" y="4441585"/>
                  </a:lnTo>
                  <a:lnTo>
                    <a:pt x="82299" y="4413500"/>
                  </a:lnTo>
                  <a:lnTo>
                    <a:pt x="54214" y="4380760"/>
                  </a:lnTo>
                  <a:lnTo>
                    <a:pt x="31363" y="4343942"/>
                  </a:lnTo>
                  <a:lnTo>
                    <a:pt x="14325" y="4303626"/>
                  </a:lnTo>
                  <a:lnTo>
                    <a:pt x="3677" y="4260390"/>
                  </a:lnTo>
                  <a:lnTo>
                    <a:pt x="0" y="4214812"/>
                  </a:lnTo>
                  <a:lnTo>
                    <a:pt x="3677" y="4169234"/>
                  </a:lnTo>
                  <a:lnTo>
                    <a:pt x="14324" y="4125998"/>
                  </a:lnTo>
                  <a:lnTo>
                    <a:pt x="31363" y="4085682"/>
                  </a:lnTo>
                  <a:lnTo>
                    <a:pt x="54214" y="4048865"/>
                  </a:lnTo>
                  <a:lnTo>
                    <a:pt x="82299" y="4016124"/>
                  </a:lnTo>
                  <a:lnTo>
                    <a:pt x="115039" y="3988039"/>
                  </a:lnTo>
                  <a:lnTo>
                    <a:pt x="151857" y="3965188"/>
                  </a:lnTo>
                  <a:lnTo>
                    <a:pt x="192173" y="3948149"/>
                  </a:lnTo>
                  <a:lnTo>
                    <a:pt x="235409" y="3937502"/>
                  </a:lnTo>
                  <a:lnTo>
                    <a:pt x="280987" y="3933824"/>
                  </a:lnTo>
                  <a:lnTo>
                    <a:pt x="561975" y="3933825"/>
                  </a:lnTo>
                  <a:close/>
                </a:path>
                <a:path w="5029200" h="4495800">
                  <a:moveTo>
                    <a:pt x="842962" y="0"/>
                  </a:moveTo>
                  <a:lnTo>
                    <a:pt x="888539" y="3677"/>
                  </a:lnTo>
                  <a:lnTo>
                    <a:pt x="931775" y="14324"/>
                  </a:lnTo>
                  <a:lnTo>
                    <a:pt x="972092" y="31363"/>
                  </a:lnTo>
                  <a:lnTo>
                    <a:pt x="1008909" y="54214"/>
                  </a:lnTo>
                  <a:lnTo>
                    <a:pt x="1041650" y="82299"/>
                  </a:lnTo>
                  <a:lnTo>
                    <a:pt x="1069735" y="115039"/>
                  </a:lnTo>
                  <a:lnTo>
                    <a:pt x="1092586" y="151857"/>
                  </a:lnTo>
                  <a:lnTo>
                    <a:pt x="1109624" y="192173"/>
                  </a:lnTo>
                  <a:lnTo>
                    <a:pt x="1120272" y="235409"/>
                  </a:lnTo>
                  <a:lnTo>
                    <a:pt x="1123950" y="280987"/>
                  </a:lnTo>
                  <a:lnTo>
                    <a:pt x="1120272" y="326564"/>
                  </a:lnTo>
                  <a:lnTo>
                    <a:pt x="1109625" y="369800"/>
                  </a:lnTo>
                  <a:lnTo>
                    <a:pt x="1092586" y="410117"/>
                  </a:lnTo>
                  <a:lnTo>
                    <a:pt x="1069735" y="446934"/>
                  </a:lnTo>
                  <a:lnTo>
                    <a:pt x="1041650" y="479675"/>
                  </a:lnTo>
                  <a:lnTo>
                    <a:pt x="1008910" y="507760"/>
                  </a:lnTo>
                  <a:lnTo>
                    <a:pt x="972092" y="530611"/>
                  </a:lnTo>
                  <a:lnTo>
                    <a:pt x="931776" y="547649"/>
                  </a:lnTo>
                  <a:lnTo>
                    <a:pt x="888540" y="558297"/>
                  </a:lnTo>
                  <a:lnTo>
                    <a:pt x="842963" y="561974"/>
                  </a:lnTo>
                  <a:lnTo>
                    <a:pt x="798556" y="554812"/>
                  </a:lnTo>
                  <a:lnTo>
                    <a:pt x="759989" y="534867"/>
                  </a:lnTo>
                  <a:lnTo>
                    <a:pt x="729576" y="504454"/>
                  </a:lnTo>
                  <a:lnTo>
                    <a:pt x="709631" y="465888"/>
                  </a:lnTo>
                  <a:lnTo>
                    <a:pt x="702469" y="421481"/>
                  </a:lnTo>
                  <a:lnTo>
                    <a:pt x="709631" y="377074"/>
                  </a:lnTo>
                  <a:lnTo>
                    <a:pt x="729576" y="338507"/>
                  </a:lnTo>
                  <a:lnTo>
                    <a:pt x="759989" y="308094"/>
                  </a:lnTo>
                  <a:lnTo>
                    <a:pt x="798555" y="288149"/>
                  </a:lnTo>
                  <a:lnTo>
                    <a:pt x="842962" y="280987"/>
                  </a:lnTo>
                  <a:lnTo>
                    <a:pt x="1123950" y="280987"/>
                  </a:lnTo>
                </a:path>
                <a:path w="5029200" h="4495800">
                  <a:moveTo>
                    <a:pt x="4467225" y="561975"/>
                  </a:moveTo>
                  <a:lnTo>
                    <a:pt x="842962" y="561975"/>
                  </a:lnTo>
                </a:path>
                <a:path w="5029200" h="4495800">
                  <a:moveTo>
                    <a:pt x="280987" y="3933825"/>
                  </a:moveTo>
                  <a:lnTo>
                    <a:pt x="325394" y="3940987"/>
                  </a:lnTo>
                  <a:lnTo>
                    <a:pt x="363961" y="3960931"/>
                  </a:lnTo>
                  <a:lnTo>
                    <a:pt x="394374" y="3991344"/>
                  </a:lnTo>
                  <a:lnTo>
                    <a:pt x="414318" y="4029911"/>
                  </a:lnTo>
                  <a:lnTo>
                    <a:pt x="421481" y="4074318"/>
                  </a:lnTo>
                  <a:lnTo>
                    <a:pt x="414318" y="4118725"/>
                  </a:lnTo>
                  <a:lnTo>
                    <a:pt x="394374" y="4157292"/>
                  </a:lnTo>
                  <a:lnTo>
                    <a:pt x="363961" y="4187705"/>
                  </a:lnTo>
                  <a:lnTo>
                    <a:pt x="325394" y="4207649"/>
                  </a:lnTo>
                  <a:lnTo>
                    <a:pt x="280987" y="4214812"/>
                  </a:lnTo>
                  <a:lnTo>
                    <a:pt x="280987" y="4214812"/>
                  </a:lnTo>
                  <a:lnTo>
                    <a:pt x="561975" y="4214812"/>
                  </a:lnTo>
                </a:path>
                <a:path w="5029200" h="4495800">
                  <a:moveTo>
                    <a:pt x="280987" y="4495799"/>
                  </a:moveTo>
                  <a:lnTo>
                    <a:pt x="326565" y="4492122"/>
                  </a:lnTo>
                  <a:lnTo>
                    <a:pt x="369801" y="4481474"/>
                  </a:lnTo>
                  <a:lnTo>
                    <a:pt x="410117" y="4464436"/>
                  </a:lnTo>
                  <a:lnTo>
                    <a:pt x="446935" y="4441585"/>
                  </a:lnTo>
                  <a:lnTo>
                    <a:pt x="479675" y="4413500"/>
                  </a:lnTo>
                  <a:lnTo>
                    <a:pt x="507760" y="4380759"/>
                  </a:lnTo>
                  <a:lnTo>
                    <a:pt x="530611" y="4343942"/>
                  </a:lnTo>
                  <a:lnTo>
                    <a:pt x="547650" y="4303625"/>
                  </a:lnTo>
                  <a:lnTo>
                    <a:pt x="558297" y="4260389"/>
                  </a:lnTo>
                  <a:lnTo>
                    <a:pt x="561975" y="4214812"/>
                  </a:lnTo>
                  <a:lnTo>
                    <a:pt x="561975" y="39338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162300" y="83820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/>
              <a:t>会议管理培训提纲</a:t>
            </a:r>
            <a:endParaRPr sz="3200"/>
          </a:p>
        </p:txBody>
      </p:sp>
      <p:sp>
        <p:nvSpPr>
          <p:cNvPr id="6" name="object 6"/>
          <p:cNvSpPr txBox="1"/>
          <p:nvPr/>
        </p:nvSpPr>
        <p:spPr>
          <a:xfrm>
            <a:off x="2669539" y="2168588"/>
            <a:ext cx="2870200" cy="309816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770"/>
              </a:spcBef>
            </a:pPr>
            <a:r>
              <a:rPr sz="2800" b="1">
                <a:solidFill>
                  <a:srgbClr val="CC3300"/>
                </a:solidFill>
                <a:latin typeface="Microsoft JhengHei"/>
                <a:cs typeface="Microsoft JhengHei"/>
              </a:rPr>
              <a:t>第一章</a:t>
            </a:r>
            <a:r>
              <a:rPr sz="2800" b="1" spc="700">
                <a:solidFill>
                  <a:srgbClr val="CC3300"/>
                </a:solidFill>
                <a:latin typeface="Microsoft JhengHei"/>
                <a:cs typeface="Microsoft JhengHei"/>
              </a:rPr>
              <a:t>  </a:t>
            </a:r>
            <a:r>
              <a:rPr sz="2800" b="1" spc="-25">
                <a:solidFill>
                  <a:srgbClr val="CC3300"/>
                </a:solidFill>
                <a:latin typeface="Microsoft JhengHei"/>
                <a:cs typeface="Microsoft JhengHei"/>
              </a:rPr>
              <a:t>概述</a:t>
            </a:r>
            <a:endParaRPr sz="2800">
              <a:latin typeface="Microsoft JhengHei"/>
              <a:cs typeface="Microsoft JhengHei"/>
            </a:endParaRPr>
          </a:p>
          <a:p>
            <a:pPr marL="12700" marR="5080" algn="just">
              <a:lnSpc>
                <a:spcPct val="120000"/>
              </a:lnSpc>
            </a:pPr>
            <a:r>
              <a:rPr sz="2800" b="1" spc="-10">
                <a:latin typeface="Microsoft JhengHei"/>
                <a:cs typeface="Microsoft JhengHei"/>
              </a:rPr>
              <a:t>第二章 经验借鉴第三章 会议准备第四章 会中控制第五章 会后执行</a:t>
            </a:r>
            <a:r>
              <a:rPr sz="2800" b="1" spc="190">
                <a:latin typeface="Microsoft JhengHei"/>
                <a:cs typeface="Microsoft JhengHei"/>
              </a:rPr>
              <a:t>第六章  总结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1752600" y="2362200"/>
            <a:ext cx="400050" cy="2397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159500" y="3454400"/>
            <a:ext cx="2293937" cy="28765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21100" y="143192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/>
              <a:t>第一</a:t>
            </a:r>
            <a:r>
              <a:rPr spc="-50"/>
              <a:t>章</a:t>
            </a:r>
            <a:r>
              <a:rPr/>
              <a:t>	概</a:t>
            </a:r>
            <a:r>
              <a:rPr spc="-50"/>
              <a:t>述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904874" y="981074"/>
            <a:ext cx="3371850" cy="476250"/>
            <a:chOff x="904874" y="981074"/>
            <a:chExt cx="3371850" cy="47625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914399" y="990599"/>
              <a:ext cx="3352799" cy="4571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14399" y="990599"/>
              <a:ext cx="3352800" cy="457200"/>
            </a:xfrm>
            <a:custGeom>
              <a:rect l="l" t="t" r="r" b="b"/>
              <a:pathLst>
                <a:path w="33528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3276598" y="0"/>
                  </a:lnTo>
                  <a:lnTo>
                    <a:pt x="3306258" y="5988"/>
                  </a:lnTo>
                  <a:lnTo>
                    <a:pt x="3330480" y="22318"/>
                  </a:lnTo>
                  <a:lnTo>
                    <a:pt x="3346811" y="46540"/>
                  </a:lnTo>
                  <a:lnTo>
                    <a:pt x="3352799" y="76201"/>
                  </a:lnTo>
                  <a:lnTo>
                    <a:pt x="3352800" y="380998"/>
                  </a:lnTo>
                  <a:lnTo>
                    <a:pt x="3346811" y="410659"/>
                  </a:lnTo>
                  <a:lnTo>
                    <a:pt x="3330480" y="434880"/>
                  </a:lnTo>
                  <a:lnTo>
                    <a:pt x="3306259" y="451211"/>
                  </a:lnTo>
                  <a:lnTo>
                    <a:pt x="32765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1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19049">
              <a:solidFill>
                <a:srgbClr val="FF6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015999" y="1013137"/>
            <a:ext cx="5031740" cy="423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97865"/>
              </a:tabLst>
            </a:pPr>
            <a:r>
              <a:rPr sz="2400" b="1" spc="-25">
                <a:solidFill>
                  <a:srgbClr val="FF6600"/>
                </a:solidFill>
                <a:latin typeface="Microsoft JhengHei"/>
                <a:cs typeface="Microsoft JhengHei"/>
              </a:rPr>
              <a:t>1．</a:t>
            </a:r>
            <a:r>
              <a:rPr sz="2400" b="1">
                <a:solidFill>
                  <a:srgbClr val="FF6600"/>
                </a:solidFill>
                <a:latin typeface="Microsoft JhengHei"/>
                <a:cs typeface="Microsoft JhengHei"/>
              </a:rPr>
              <a:t>	</a:t>
            </a:r>
            <a:r>
              <a:rPr sz="2400" b="1" spc="-10">
                <a:solidFill>
                  <a:srgbClr val="FF6600"/>
                </a:solidFill>
                <a:latin typeface="Microsoft JhengHei"/>
                <a:cs typeface="Microsoft JhengHei"/>
              </a:rPr>
              <a:t>会议令人痛苦吗？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400">
              <a:latin typeface="Microsoft JhengHei"/>
              <a:cs typeface="Microsoft JhengHei"/>
            </a:endParaRPr>
          </a:p>
          <a:p>
            <a:pPr marL="142240" marR="5080" algn="just">
              <a:lnSpc>
                <a:spcPct val="100000"/>
              </a:lnSpc>
              <a:spcBef>
                <a:spcPts val="5"/>
              </a:spcBef>
            </a:pPr>
            <a:r>
              <a:rPr sz="2400">
                <a:latin typeface="宋体"/>
                <a:cs typeface="宋体"/>
              </a:rPr>
              <a:t>会议：部门间（内）</a:t>
            </a:r>
            <a:r>
              <a:rPr sz="2400" spc="-10">
                <a:latin typeface="宋体"/>
                <a:cs typeface="宋体"/>
              </a:rPr>
              <a:t>的各种人员聚集</a:t>
            </a:r>
            <a:r>
              <a:rPr sz="2400">
                <a:latin typeface="宋体"/>
                <a:cs typeface="宋体"/>
              </a:rPr>
              <a:t>在一起，运用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时间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10">
                <a:latin typeface="宋体"/>
                <a:cs typeface="宋体"/>
              </a:rPr>
              <a:t>资源交流信息并作出决定的形式。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200">
              <a:latin typeface="宋体"/>
              <a:cs typeface="宋体"/>
            </a:endParaRPr>
          </a:p>
          <a:p>
            <a:pPr marL="142240" marR="5080">
              <a:lnSpc>
                <a:spcPct val="100000"/>
              </a:lnSpc>
            </a:pPr>
            <a:r>
              <a:rPr sz="2400" spc="-5">
                <a:latin typeface="宋体"/>
                <a:cs typeface="宋体"/>
              </a:rPr>
              <a:t>如果会议不能高效进行，就会产生更</a:t>
            </a:r>
            <a:r>
              <a:rPr sz="2400" spc="-10">
                <a:latin typeface="宋体"/>
                <a:cs typeface="宋体"/>
              </a:rPr>
              <a:t>为严重的问题！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400">
              <a:latin typeface="宋体"/>
              <a:cs typeface="宋体"/>
            </a:endParaRPr>
          </a:p>
          <a:p>
            <a:pPr marL="142240" marR="5080">
              <a:lnSpc>
                <a:spcPts val="2720"/>
              </a:lnSpc>
              <a:spcBef>
                <a:spcPts val="5"/>
              </a:spcBef>
            </a:pPr>
            <a:r>
              <a:rPr sz="2400" spc="-5">
                <a:latin typeface="宋体"/>
                <a:cs typeface="宋体"/>
              </a:rPr>
              <a:t>走向衰落企业的特征之一：干脆不召开会议或将会议作为一天的工作。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590675" y="1590675"/>
            <a:ext cx="6115050" cy="4362450"/>
            <a:chOff x="1590675" y="1590675"/>
            <a:chExt cx="6115050" cy="43624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00200" y="1600200"/>
              <a:ext cx="6096000" cy="43434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600200" y="1600200"/>
              <a:ext cx="6096000" cy="4343400"/>
            </a:xfrm>
            <a:custGeom>
              <a:rect l="l" t="t" r="r" b="b"/>
              <a:pathLst>
                <a:path w="6096000" h="4343400">
                  <a:moveTo>
                    <a:pt x="0" y="0"/>
                  </a:moveTo>
                  <a:lnTo>
                    <a:pt x="6096000" y="0"/>
                  </a:lnTo>
                  <a:lnTo>
                    <a:pt x="6096000" y="4343400"/>
                  </a:lnTo>
                  <a:lnTo>
                    <a:pt x="0" y="4343400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C0C0C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721100" y="143192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/>
              <a:t>第一</a:t>
            </a:r>
            <a:r>
              <a:rPr spc="-50"/>
              <a:t>章</a:t>
            </a:r>
            <a:r>
              <a:rPr/>
              <a:t>	概</a:t>
            </a:r>
            <a:r>
              <a:rPr spc="-50"/>
              <a:t>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74139" y="956945"/>
            <a:ext cx="5302885" cy="423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0066FF"/>
                </a:solidFill>
                <a:latin typeface="Microsoft JhengHei"/>
                <a:cs typeface="Microsoft JhengHei"/>
              </a:rPr>
              <a:t>错误的会议类型：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250">
              <a:latin typeface="Microsoft JhengHei"/>
              <a:cs typeface="Microsoft JhengHei"/>
            </a:endParaRPr>
          </a:p>
          <a:p>
            <a:pPr marL="1684655" indent="-834390">
              <a:lnSpc>
                <a:spcPct val="100000"/>
              </a:lnSpc>
              <a:buFont typeface="Wingdings"/>
              <a:buChar char=""/>
              <a:tabLst>
                <a:tab pos="1684655"/>
                <a:tab pos="1685289"/>
              </a:tabLst>
            </a:pPr>
            <a:r>
              <a:rPr sz="2400" spc="-10">
                <a:latin typeface="宋体"/>
                <a:cs typeface="宋体"/>
              </a:rPr>
              <a:t>不知道为何召开会议</a:t>
            </a:r>
            <a:endParaRPr sz="2400">
              <a:latin typeface="宋体"/>
              <a:cs typeface="宋体"/>
            </a:endParaRPr>
          </a:p>
          <a:p>
            <a:pPr marL="1684655" indent="-834390">
              <a:lnSpc>
                <a:spcPct val="100000"/>
              </a:lnSpc>
              <a:buFont typeface="Wingdings"/>
              <a:buChar char=""/>
              <a:tabLst>
                <a:tab pos="1684655"/>
                <a:tab pos="1685289"/>
              </a:tabLst>
            </a:pPr>
            <a:r>
              <a:rPr sz="2400" spc="-10">
                <a:latin typeface="宋体"/>
                <a:cs typeface="宋体"/>
              </a:rPr>
              <a:t>不知道问题是什么</a:t>
            </a:r>
            <a:endParaRPr sz="2400">
              <a:latin typeface="宋体"/>
              <a:cs typeface="宋体"/>
            </a:endParaRPr>
          </a:p>
          <a:p>
            <a:pPr marL="1684655" indent="-834390">
              <a:lnSpc>
                <a:spcPct val="100000"/>
              </a:lnSpc>
              <a:buFont typeface="Wingdings"/>
              <a:buChar char=""/>
              <a:tabLst>
                <a:tab pos="1684655"/>
                <a:tab pos="1685289"/>
              </a:tabLst>
            </a:pPr>
            <a:r>
              <a:rPr sz="2400" spc="-15">
                <a:latin typeface="宋体"/>
                <a:cs typeface="宋体"/>
              </a:rPr>
              <a:t>没有对策</a:t>
            </a:r>
            <a:endParaRPr sz="2400">
              <a:latin typeface="宋体"/>
              <a:cs typeface="宋体"/>
            </a:endParaRPr>
          </a:p>
          <a:p>
            <a:pPr marL="1684655" indent="-834390">
              <a:lnSpc>
                <a:spcPct val="100000"/>
              </a:lnSpc>
              <a:buFont typeface="Wingdings"/>
              <a:buChar char=""/>
              <a:tabLst>
                <a:tab pos="1684655"/>
                <a:tab pos="1685289"/>
              </a:tabLst>
            </a:pPr>
            <a:r>
              <a:rPr sz="2400" spc="-15">
                <a:latin typeface="宋体"/>
                <a:cs typeface="宋体"/>
              </a:rPr>
              <a:t>没有结论</a:t>
            </a:r>
            <a:endParaRPr sz="2400">
              <a:latin typeface="宋体"/>
              <a:cs typeface="宋体"/>
            </a:endParaRPr>
          </a:p>
          <a:p>
            <a:pPr marL="1684655" indent="-834390">
              <a:lnSpc>
                <a:spcPct val="100000"/>
              </a:lnSpc>
              <a:buFont typeface="Wingdings"/>
              <a:buChar char=""/>
              <a:tabLst>
                <a:tab pos="1684655"/>
                <a:tab pos="1685289"/>
              </a:tabLst>
            </a:pPr>
            <a:r>
              <a:rPr sz="2400" spc="-10">
                <a:latin typeface="宋体"/>
                <a:cs typeface="宋体"/>
              </a:rPr>
              <a:t>没有时间观念</a:t>
            </a:r>
            <a:endParaRPr sz="2400">
              <a:latin typeface="宋体"/>
              <a:cs typeface="宋体"/>
            </a:endParaRPr>
          </a:p>
          <a:p>
            <a:pPr marL="1684655" indent="-834390">
              <a:lnSpc>
                <a:spcPct val="100000"/>
              </a:lnSpc>
              <a:buFont typeface="Wingdings"/>
              <a:buChar char=""/>
              <a:tabLst>
                <a:tab pos="1684655"/>
                <a:tab pos="1685289"/>
              </a:tabLst>
            </a:pPr>
            <a:r>
              <a:rPr sz="2400" spc="-10">
                <a:latin typeface="宋体"/>
                <a:cs typeface="宋体"/>
              </a:rPr>
              <a:t>如同听政会</a:t>
            </a:r>
            <a:endParaRPr sz="2400">
              <a:latin typeface="宋体"/>
              <a:cs typeface="宋体"/>
            </a:endParaRPr>
          </a:p>
          <a:p>
            <a:pPr marL="1684655" indent="-834390">
              <a:lnSpc>
                <a:spcPct val="100000"/>
              </a:lnSpc>
              <a:buFont typeface="Wingdings"/>
              <a:buChar char=""/>
              <a:tabLst>
                <a:tab pos="1684655"/>
                <a:tab pos="1685289"/>
              </a:tabLst>
            </a:pPr>
            <a:r>
              <a:rPr sz="2400" spc="-15">
                <a:latin typeface="宋体"/>
                <a:cs typeface="宋体"/>
              </a:rPr>
              <a:t>如同教育</a:t>
            </a:r>
            <a:endParaRPr sz="2400">
              <a:latin typeface="宋体"/>
              <a:cs typeface="宋体"/>
            </a:endParaRPr>
          </a:p>
          <a:p>
            <a:pPr marL="1936750" indent="-1086485">
              <a:lnSpc>
                <a:spcPct val="100000"/>
              </a:lnSpc>
              <a:buFont typeface="Wingdings"/>
              <a:buChar char=""/>
              <a:tabLst>
                <a:tab pos="1936750"/>
                <a:tab pos="1937385"/>
              </a:tabLst>
            </a:pPr>
            <a:r>
              <a:rPr sz="2400" spc="-5">
                <a:latin typeface="宋体"/>
                <a:cs typeface="宋体"/>
              </a:rPr>
              <a:t>参加者不知道自己为何开</a:t>
            </a:r>
            <a:endParaRPr sz="2400">
              <a:latin typeface="宋体"/>
              <a:cs typeface="宋体"/>
            </a:endParaRPr>
          </a:p>
          <a:p>
            <a:pPr marL="850900">
              <a:lnSpc>
                <a:spcPct val="100000"/>
              </a:lnSpc>
              <a:spcBef>
                <a:spcPts val="155"/>
              </a:spcBef>
            </a:pPr>
            <a:r>
              <a:rPr sz="2400">
                <a:latin typeface="宋体"/>
                <a:cs typeface="宋体"/>
              </a:rPr>
              <a:t>会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590675" y="1819275"/>
            <a:ext cx="6115050" cy="3676650"/>
            <a:chOff x="1590675" y="1819275"/>
            <a:chExt cx="6115050" cy="36766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00200" y="1828800"/>
              <a:ext cx="6096000" cy="36576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600200" y="1828800"/>
              <a:ext cx="6096000" cy="3657600"/>
            </a:xfrm>
            <a:custGeom>
              <a:rect l="l" t="t" r="r" b="b"/>
              <a:pathLst>
                <a:path w="6096000" h="3657600">
                  <a:moveTo>
                    <a:pt x="0" y="0"/>
                  </a:moveTo>
                  <a:lnTo>
                    <a:pt x="6096000" y="0"/>
                  </a:lnTo>
                  <a:lnTo>
                    <a:pt x="6096000" y="3657600"/>
                  </a:lnTo>
                  <a:lnTo>
                    <a:pt x="0" y="3657600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C0C0C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721100" y="143192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/>
              <a:t>第一</a:t>
            </a:r>
            <a:r>
              <a:rPr spc="-50"/>
              <a:t>章</a:t>
            </a:r>
            <a:r>
              <a:rPr/>
              <a:t>	概</a:t>
            </a:r>
            <a:r>
              <a:rPr spc="-50"/>
              <a:t>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1639" y="2841937"/>
            <a:ext cx="504126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60730" indent="-761365">
              <a:lnSpc>
                <a:spcPct val="100000"/>
              </a:lnSpc>
              <a:spcBef>
                <a:spcPts val="100"/>
              </a:spcBef>
              <a:buFont typeface="Wingdings"/>
              <a:buChar char=""/>
              <a:tabLst>
                <a:tab pos="760730"/>
                <a:tab pos="761365"/>
              </a:tabLst>
            </a:pPr>
            <a:r>
              <a:rPr sz="2400" spc="-5">
                <a:latin typeface="宋体"/>
                <a:cs typeface="宋体"/>
              </a:rPr>
              <a:t>习惯性的会议过多出现</a:t>
            </a:r>
            <a:endParaRPr sz="2400">
              <a:latin typeface="宋体"/>
              <a:cs typeface="宋体"/>
            </a:endParaRPr>
          </a:p>
          <a:p>
            <a:pPr marL="760730" indent="-761365">
              <a:lnSpc>
                <a:spcPct val="100000"/>
              </a:lnSpc>
              <a:buFont typeface="Wingdings"/>
              <a:buChar char=""/>
              <a:tabLst>
                <a:tab pos="760730"/>
                <a:tab pos="761365"/>
              </a:tabLst>
            </a:pPr>
            <a:r>
              <a:rPr sz="2400" spc="-5">
                <a:latin typeface="宋体"/>
                <a:cs typeface="宋体"/>
              </a:rPr>
              <a:t>不遵守开始时间和结束时间</a:t>
            </a:r>
            <a:endParaRPr sz="2400">
              <a:latin typeface="宋体"/>
              <a:cs typeface="宋体"/>
            </a:endParaRPr>
          </a:p>
          <a:p>
            <a:pPr marL="760730" indent="-761365">
              <a:lnSpc>
                <a:spcPct val="100000"/>
              </a:lnSpc>
              <a:buFont typeface="Wingdings"/>
              <a:buChar char=""/>
              <a:tabLst>
                <a:tab pos="760730"/>
                <a:tab pos="761365"/>
              </a:tabLst>
            </a:pPr>
            <a:r>
              <a:rPr sz="2400" spc="-5">
                <a:latin typeface="宋体"/>
                <a:cs typeface="宋体"/>
              </a:rPr>
              <a:t>以自我设防为主的会议风气蔓延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97939" y="1013137"/>
            <a:ext cx="3683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solidFill>
                  <a:srgbClr val="0066FF"/>
                </a:solidFill>
                <a:latin typeface="Microsoft JhengHei"/>
                <a:cs typeface="Microsoft JhengHei"/>
              </a:rPr>
              <a:t>会议令人厌烦的重要原因：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21100" y="143192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/>
              <a:t>第一</a:t>
            </a:r>
            <a:r>
              <a:rPr spc="-50"/>
              <a:t>章</a:t>
            </a:r>
            <a:r>
              <a:rPr/>
              <a:t>	概</a:t>
            </a:r>
            <a:r>
              <a:rPr spc="-50"/>
              <a:t>述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904874" y="981074"/>
            <a:ext cx="3371850" cy="476250"/>
            <a:chOff x="904874" y="981074"/>
            <a:chExt cx="3371850" cy="47625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14399" y="990599"/>
              <a:ext cx="3352799" cy="45719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914399" y="990599"/>
              <a:ext cx="3352800" cy="457200"/>
            </a:xfrm>
            <a:custGeom>
              <a:rect l="l" t="t" r="r" b="b"/>
              <a:pathLst>
                <a:path w="33528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3276598" y="0"/>
                  </a:lnTo>
                  <a:lnTo>
                    <a:pt x="3306258" y="5988"/>
                  </a:lnTo>
                  <a:lnTo>
                    <a:pt x="3330480" y="22318"/>
                  </a:lnTo>
                  <a:lnTo>
                    <a:pt x="3346811" y="46540"/>
                  </a:lnTo>
                  <a:lnTo>
                    <a:pt x="3352799" y="76201"/>
                  </a:lnTo>
                  <a:lnTo>
                    <a:pt x="3352800" y="380998"/>
                  </a:lnTo>
                  <a:lnTo>
                    <a:pt x="3346811" y="410659"/>
                  </a:lnTo>
                  <a:lnTo>
                    <a:pt x="3330480" y="434880"/>
                  </a:lnTo>
                  <a:lnTo>
                    <a:pt x="3306259" y="451211"/>
                  </a:lnTo>
                  <a:lnTo>
                    <a:pt x="32765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1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19049">
              <a:solidFill>
                <a:srgbClr val="FF6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1054099" y="1013137"/>
            <a:ext cx="6797040" cy="4692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/>
              </a:tabLst>
            </a:pPr>
            <a:r>
              <a:rPr sz="2400" b="1" spc="-25">
                <a:latin typeface="Times New Roman"/>
                <a:cs typeface="Times New Roman"/>
              </a:rPr>
              <a:t>2</a:t>
            </a:r>
            <a:r>
              <a:rPr sz="2400" b="1" spc="-25">
                <a:latin typeface="Microsoft JhengHei"/>
                <a:cs typeface="Microsoft JhengHei"/>
              </a:rPr>
              <a:t>．</a:t>
            </a:r>
            <a:r>
              <a:rPr sz="2400" b="1">
                <a:latin typeface="Microsoft JhengHei"/>
                <a:cs typeface="Microsoft JhengHei"/>
              </a:rPr>
              <a:t>	</a:t>
            </a:r>
            <a:r>
              <a:rPr sz="2400" b="1" spc="-10">
                <a:latin typeface="Microsoft JhengHei"/>
                <a:cs typeface="Microsoft JhengHei"/>
              </a:rPr>
              <a:t>会议的巨大作用</a:t>
            </a:r>
            <a:endParaRPr sz="2400">
              <a:latin typeface="Microsoft JhengHei"/>
              <a:cs typeface="Microsoft JhengHei"/>
            </a:endParaRPr>
          </a:p>
          <a:p>
            <a:pPr marL="180340" marR="5080">
              <a:lnSpc>
                <a:spcPct val="150000"/>
              </a:lnSpc>
              <a:spcBef>
                <a:spcPts val="1465"/>
              </a:spcBef>
            </a:pPr>
            <a:r>
              <a:rPr sz="2000" spc="-5">
                <a:latin typeface="宋体"/>
                <a:cs typeface="宋体"/>
              </a:rPr>
              <a:t>会议就是企业的文化的主宰，能够成为强有力的竞争武器！经营良好的公司将会议作为如下工具：</a:t>
            </a:r>
            <a:endParaRPr sz="2000">
              <a:latin typeface="宋体"/>
              <a:cs typeface="宋体"/>
            </a:endParaRPr>
          </a:p>
          <a:p>
            <a:pPr marL="180340">
              <a:lnSpc>
                <a:spcPct val="100000"/>
              </a:lnSpc>
              <a:spcBef>
                <a:spcPts val="1200"/>
              </a:spcBef>
            </a:pPr>
            <a:r>
              <a:rPr sz="2000" spc="-15">
                <a:latin typeface="宋体"/>
                <a:cs typeface="宋体"/>
              </a:rPr>
              <a:t>交流广场</a:t>
            </a:r>
            <a:endParaRPr sz="2000">
              <a:latin typeface="宋体"/>
              <a:cs typeface="宋体"/>
            </a:endParaRPr>
          </a:p>
          <a:p>
            <a:pPr marL="180340" marR="5085080">
              <a:lnSpc>
                <a:spcPct val="150000"/>
              </a:lnSpc>
            </a:pPr>
            <a:r>
              <a:rPr sz="2000" spc="-10">
                <a:latin typeface="宋体"/>
                <a:cs typeface="宋体"/>
              </a:rPr>
              <a:t>问题解决之所</a:t>
            </a:r>
            <a:r>
              <a:rPr sz="2000" spc="-15">
                <a:latin typeface="宋体"/>
                <a:cs typeface="宋体"/>
              </a:rPr>
              <a:t>思想之源</a:t>
            </a:r>
            <a:endParaRPr sz="2000">
              <a:latin typeface="宋体"/>
              <a:cs typeface="宋体"/>
            </a:endParaRPr>
          </a:p>
          <a:p>
            <a:pPr marL="180340">
              <a:lnSpc>
                <a:spcPct val="100000"/>
              </a:lnSpc>
              <a:spcBef>
                <a:spcPts val="1200"/>
              </a:spcBef>
            </a:pPr>
            <a:r>
              <a:rPr sz="2000" spc="-10">
                <a:latin typeface="宋体"/>
                <a:cs typeface="宋体"/>
              </a:rPr>
              <a:t>调整方向之所</a:t>
            </a:r>
            <a:endParaRPr sz="2000">
              <a:latin typeface="宋体"/>
              <a:cs typeface="宋体"/>
            </a:endParaRPr>
          </a:p>
          <a:p>
            <a:pPr marL="180340" marR="4577080">
              <a:lnSpc>
                <a:spcPct val="150000"/>
              </a:lnSpc>
            </a:pPr>
            <a:r>
              <a:rPr sz="2000" spc="-10">
                <a:latin typeface="宋体"/>
                <a:cs typeface="宋体"/>
              </a:rPr>
              <a:t>集体协作实践之所变化的熔炉</a:t>
            </a:r>
            <a:endParaRPr sz="2000">
              <a:latin typeface="宋体"/>
              <a:cs typeface="宋体"/>
            </a:endParaRPr>
          </a:p>
          <a:p>
            <a:pPr marL="180340">
              <a:lnSpc>
                <a:spcPct val="100000"/>
              </a:lnSpc>
              <a:spcBef>
                <a:spcPts val="1200"/>
              </a:spcBef>
            </a:pPr>
            <a:r>
              <a:rPr sz="2000" spc="-15">
                <a:latin typeface="宋体"/>
                <a:cs typeface="宋体"/>
              </a:rPr>
              <a:t>商业艺术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4648200" y="2819400"/>
            <a:ext cx="2859088" cy="30765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90600" y="3505200"/>
            <a:ext cx="2971800" cy="27495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21100" y="143192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/>
              <a:t>第一</a:t>
            </a:r>
            <a:r>
              <a:rPr spc="-50"/>
              <a:t>章</a:t>
            </a:r>
            <a:r>
              <a:rPr/>
              <a:t>	概</a:t>
            </a:r>
            <a:r>
              <a:rPr spc="-50"/>
              <a:t>述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904874" y="981074"/>
            <a:ext cx="3371850" cy="476250"/>
            <a:chOff x="904874" y="981074"/>
            <a:chExt cx="3371850" cy="47625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914399" y="990599"/>
              <a:ext cx="3352799" cy="4571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14399" y="990599"/>
              <a:ext cx="3352800" cy="457200"/>
            </a:xfrm>
            <a:custGeom>
              <a:rect l="l" t="t" r="r" b="b"/>
              <a:pathLst>
                <a:path w="33528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3276598" y="0"/>
                  </a:lnTo>
                  <a:lnTo>
                    <a:pt x="3306258" y="5988"/>
                  </a:lnTo>
                  <a:lnTo>
                    <a:pt x="3330480" y="22318"/>
                  </a:lnTo>
                  <a:lnTo>
                    <a:pt x="3346811" y="46540"/>
                  </a:lnTo>
                  <a:lnTo>
                    <a:pt x="3352799" y="76201"/>
                  </a:lnTo>
                  <a:lnTo>
                    <a:pt x="3352800" y="380998"/>
                  </a:lnTo>
                  <a:lnTo>
                    <a:pt x="3346811" y="410659"/>
                  </a:lnTo>
                  <a:lnTo>
                    <a:pt x="3330480" y="434880"/>
                  </a:lnTo>
                  <a:lnTo>
                    <a:pt x="3306259" y="451211"/>
                  </a:lnTo>
                  <a:lnTo>
                    <a:pt x="32765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1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19049">
              <a:solidFill>
                <a:srgbClr val="FF6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054099" y="1013137"/>
            <a:ext cx="7051040" cy="2926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/>
              </a:tabLst>
            </a:pPr>
            <a:r>
              <a:rPr sz="2400" b="1" spc="-25">
                <a:latin typeface="Times New Roman"/>
                <a:cs typeface="Times New Roman"/>
              </a:rPr>
              <a:t>3</a:t>
            </a:r>
            <a:r>
              <a:rPr sz="2400" b="1" spc="-25">
                <a:latin typeface="Microsoft JhengHei"/>
                <a:cs typeface="Microsoft JhengHei"/>
              </a:rPr>
              <a:t>．</a:t>
            </a:r>
            <a:r>
              <a:rPr sz="2400" b="1">
                <a:latin typeface="Microsoft JhengHei"/>
                <a:cs typeface="Microsoft JhengHei"/>
              </a:rPr>
              <a:t>	</a:t>
            </a:r>
            <a:r>
              <a:rPr sz="2400" b="1" spc="-10">
                <a:latin typeface="Microsoft JhengHei"/>
                <a:cs typeface="Microsoft JhengHei"/>
              </a:rPr>
              <a:t>改变从会议开始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50">
              <a:latin typeface="Microsoft JhengHei"/>
              <a:cs typeface="Microsoft JhengHei"/>
            </a:endParaRPr>
          </a:p>
          <a:p>
            <a:pPr marL="2466340" marR="309880">
              <a:lnSpc>
                <a:spcPct val="100000"/>
              </a:lnSpc>
            </a:pPr>
            <a:r>
              <a:rPr sz="2400" spc="-5">
                <a:latin typeface="宋体"/>
                <a:cs typeface="宋体"/>
              </a:rPr>
              <a:t>必须使会议者明确了解会议议题</a:t>
            </a:r>
            <a:r>
              <a:rPr sz="2400" spc="-10">
                <a:latin typeface="宋体"/>
                <a:cs typeface="宋体"/>
              </a:rPr>
              <a:t>并对之进行准备；</a:t>
            </a:r>
            <a:endParaRPr sz="2400">
              <a:latin typeface="宋体"/>
              <a:cs typeface="宋体"/>
            </a:endParaRPr>
          </a:p>
          <a:p>
            <a:pPr marL="2466340" marR="309880">
              <a:lnSpc>
                <a:spcPct val="100000"/>
              </a:lnSpc>
              <a:spcBef>
                <a:spcPts val="1440"/>
              </a:spcBef>
            </a:pPr>
            <a:r>
              <a:rPr sz="2400" spc="-5">
                <a:latin typeface="宋体"/>
                <a:cs typeface="宋体"/>
              </a:rPr>
              <a:t>会议结束之后应当将整理好的会议内容分发参加者及相关人员；</a:t>
            </a:r>
            <a:endParaRPr sz="2400">
              <a:latin typeface="宋体"/>
              <a:cs typeface="宋体"/>
            </a:endParaRPr>
          </a:p>
          <a:p>
            <a:pPr marL="2466340">
              <a:lnSpc>
                <a:spcPct val="100000"/>
              </a:lnSpc>
              <a:spcBef>
                <a:spcPts val="1440"/>
              </a:spcBef>
            </a:pPr>
            <a:r>
              <a:rPr sz="2400" spc="-5">
                <a:latin typeface="宋体"/>
                <a:cs typeface="宋体"/>
              </a:rPr>
              <a:t>对会议确定的决议必须传达执行；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900237" y="1214437"/>
            <a:ext cx="5038725" cy="4505325"/>
            <a:chOff x="1900237" y="1214437"/>
            <a:chExt cx="5038725" cy="45053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04999" y="1219199"/>
              <a:ext cx="5029199" cy="44957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904999" y="1219199"/>
              <a:ext cx="5029200" cy="4495800"/>
            </a:xfrm>
            <a:custGeom>
              <a:rect l="l" t="t" r="r" b="b"/>
              <a:pathLst>
                <a:path w="5029200" h="4495800">
                  <a:moveTo>
                    <a:pt x="561975" y="3933825"/>
                  </a:moveTo>
                  <a:lnTo>
                    <a:pt x="561975" y="280987"/>
                  </a:lnTo>
                  <a:lnTo>
                    <a:pt x="565652" y="235410"/>
                  </a:lnTo>
                  <a:lnTo>
                    <a:pt x="576299" y="192173"/>
                  </a:lnTo>
                  <a:lnTo>
                    <a:pt x="593338" y="151857"/>
                  </a:lnTo>
                  <a:lnTo>
                    <a:pt x="616189" y="115040"/>
                  </a:lnTo>
                  <a:lnTo>
                    <a:pt x="644274" y="82299"/>
                  </a:lnTo>
                  <a:lnTo>
                    <a:pt x="677014" y="54214"/>
                  </a:lnTo>
                  <a:lnTo>
                    <a:pt x="713832" y="31363"/>
                  </a:lnTo>
                  <a:lnTo>
                    <a:pt x="754148" y="14325"/>
                  </a:lnTo>
                  <a:lnTo>
                    <a:pt x="797384" y="3677"/>
                  </a:lnTo>
                  <a:lnTo>
                    <a:pt x="842962" y="0"/>
                  </a:lnTo>
                  <a:lnTo>
                    <a:pt x="4748212" y="0"/>
                  </a:lnTo>
                  <a:lnTo>
                    <a:pt x="4793789" y="3677"/>
                  </a:lnTo>
                  <a:lnTo>
                    <a:pt x="4837025" y="14324"/>
                  </a:lnTo>
                  <a:lnTo>
                    <a:pt x="4877341" y="31363"/>
                  </a:lnTo>
                  <a:lnTo>
                    <a:pt x="4914159" y="54214"/>
                  </a:lnTo>
                  <a:lnTo>
                    <a:pt x="4946900" y="82299"/>
                  </a:lnTo>
                  <a:lnTo>
                    <a:pt x="4974985" y="115039"/>
                  </a:lnTo>
                  <a:lnTo>
                    <a:pt x="4997836" y="151857"/>
                  </a:lnTo>
                  <a:lnTo>
                    <a:pt x="5014874" y="192173"/>
                  </a:lnTo>
                  <a:lnTo>
                    <a:pt x="5025521" y="235409"/>
                  </a:lnTo>
                  <a:lnTo>
                    <a:pt x="5029199" y="280987"/>
                  </a:lnTo>
                  <a:lnTo>
                    <a:pt x="5025521" y="326564"/>
                  </a:lnTo>
                  <a:lnTo>
                    <a:pt x="5014874" y="369800"/>
                  </a:lnTo>
                  <a:lnTo>
                    <a:pt x="4997836" y="410117"/>
                  </a:lnTo>
                  <a:lnTo>
                    <a:pt x="4974985" y="446934"/>
                  </a:lnTo>
                  <a:lnTo>
                    <a:pt x="4946900" y="479675"/>
                  </a:lnTo>
                  <a:lnTo>
                    <a:pt x="4914160" y="507760"/>
                  </a:lnTo>
                  <a:lnTo>
                    <a:pt x="4877342" y="530611"/>
                  </a:lnTo>
                  <a:lnTo>
                    <a:pt x="4837026" y="547649"/>
                  </a:lnTo>
                  <a:lnTo>
                    <a:pt x="4793790" y="558297"/>
                  </a:lnTo>
                  <a:lnTo>
                    <a:pt x="4748212" y="561974"/>
                  </a:lnTo>
                  <a:lnTo>
                    <a:pt x="4467225" y="561975"/>
                  </a:lnTo>
                  <a:lnTo>
                    <a:pt x="4467225" y="4214812"/>
                  </a:lnTo>
                  <a:lnTo>
                    <a:pt x="4463547" y="4260389"/>
                  </a:lnTo>
                  <a:lnTo>
                    <a:pt x="4452899" y="4303625"/>
                  </a:lnTo>
                  <a:lnTo>
                    <a:pt x="4435861" y="4343942"/>
                  </a:lnTo>
                  <a:lnTo>
                    <a:pt x="4413010" y="4380759"/>
                  </a:lnTo>
                  <a:lnTo>
                    <a:pt x="4384925" y="4413500"/>
                  </a:lnTo>
                  <a:lnTo>
                    <a:pt x="4352184" y="4441585"/>
                  </a:lnTo>
                  <a:lnTo>
                    <a:pt x="4315367" y="4464436"/>
                  </a:lnTo>
                  <a:lnTo>
                    <a:pt x="4275051" y="4481474"/>
                  </a:lnTo>
                  <a:lnTo>
                    <a:pt x="4231815" y="4492122"/>
                  </a:lnTo>
                  <a:lnTo>
                    <a:pt x="4186237" y="4495799"/>
                  </a:lnTo>
                  <a:lnTo>
                    <a:pt x="280987" y="4495800"/>
                  </a:lnTo>
                  <a:lnTo>
                    <a:pt x="235410" y="4492122"/>
                  </a:lnTo>
                  <a:lnTo>
                    <a:pt x="192174" y="4481474"/>
                  </a:lnTo>
                  <a:lnTo>
                    <a:pt x="151857" y="4464436"/>
                  </a:lnTo>
                  <a:lnTo>
                    <a:pt x="115040" y="4441585"/>
                  </a:lnTo>
                  <a:lnTo>
                    <a:pt x="82299" y="4413500"/>
                  </a:lnTo>
                  <a:lnTo>
                    <a:pt x="54214" y="4380760"/>
                  </a:lnTo>
                  <a:lnTo>
                    <a:pt x="31363" y="4343942"/>
                  </a:lnTo>
                  <a:lnTo>
                    <a:pt x="14325" y="4303626"/>
                  </a:lnTo>
                  <a:lnTo>
                    <a:pt x="3677" y="4260390"/>
                  </a:lnTo>
                  <a:lnTo>
                    <a:pt x="0" y="4214812"/>
                  </a:lnTo>
                  <a:lnTo>
                    <a:pt x="3677" y="4169234"/>
                  </a:lnTo>
                  <a:lnTo>
                    <a:pt x="14324" y="4125998"/>
                  </a:lnTo>
                  <a:lnTo>
                    <a:pt x="31363" y="4085682"/>
                  </a:lnTo>
                  <a:lnTo>
                    <a:pt x="54214" y="4048865"/>
                  </a:lnTo>
                  <a:lnTo>
                    <a:pt x="82299" y="4016124"/>
                  </a:lnTo>
                  <a:lnTo>
                    <a:pt x="115039" y="3988039"/>
                  </a:lnTo>
                  <a:lnTo>
                    <a:pt x="151857" y="3965188"/>
                  </a:lnTo>
                  <a:lnTo>
                    <a:pt x="192173" y="3948149"/>
                  </a:lnTo>
                  <a:lnTo>
                    <a:pt x="235409" y="3937502"/>
                  </a:lnTo>
                  <a:lnTo>
                    <a:pt x="280987" y="3933824"/>
                  </a:lnTo>
                  <a:lnTo>
                    <a:pt x="561975" y="3933825"/>
                  </a:lnTo>
                  <a:close/>
                </a:path>
                <a:path w="5029200" h="4495800">
                  <a:moveTo>
                    <a:pt x="842962" y="0"/>
                  </a:moveTo>
                  <a:lnTo>
                    <a:pt x="888539" y="3677"/>
                  </a:lnTo>
                  <a:lnTo>
                    <a:pt x="931775" y="14324"/>
                  </a:lnTo>
                  <a:lnTo>
                    <a:pt x="972092" y="31363"/>
                  </a:lnTo>
                  <a:lnTo>
                    <a:pt x="1008909" y="54214"/>
                  </a:lnTo>
                  <a:lnTo>
                    <a:pt x="1041650" y="82299"/>
                  </a:lnTo>
                  <a:lnTo>
                    <a:pt x="1069735" y="115039"/>
                  </a:lnTo>
                  <a:lnTo>
                    <a:pt x="1092586" y="151857"/>
                  </a:lnTo>
                  <a:lnTo>
                    <a:pt x="1109624" y="192173"/>
                  </a:lnTo>
                  <a:lnTo>
                    <a:pt x="1120272" y="235409"/>
                  </a:lnTo>
                  <a:lnTo>
                    <a:pt x="1123950" y="280987"/>
                  </a:lnTo>
                  <a:lnTo>
                    <a:pt x="1120272" y="326564"/>
                  </a:lnTo>
                  <a:lnTo>
                    <a:pt x="1109625" y="369800"/>
                  </a:lnTo>
                  <a:lnTo>
                    <a:pt x="1092586" y="410117"/>
                  </a:lnTo>
                  <a:lnTo>
                    <a:pt x="1069735" y="446934"/>
                  </a:lnTo>
                  <a:lnTo>
                    <a:pt x="1041650" y="479675"/>
                  </a:lnTo>
                  <a:lnTo>
                    <a:pt x="1008910" y="507760"/>
                  </a:lnTo>
                  <a:lnTo>
                    <a:pt x="972092" y="530611"/>
                  </a:lnTo>
                  <a:lnTo>
                    <a:pt x="931776" y="547649"/>
                  </a:lnTo>
                  <a:lnTo>
                    <a:pt x="888540" y="558297"/>
                  </a:lnTo>
                  <a:lnTo>
                    <a:pt x="842963" y="561974"/>
                  </a:lnTo>
                  <a:lnTo>
                    <a:pt x="798556" y="554812"/>
                  </a:lnTo>
                  <a:lnTo>
                    <a:pt x="759989" y="534867"/>
                  </a:lnTo>
                  <a:lnTo>
                    <a:pt x="729576" y="504454"/>
                  </a:lnTo>
                  <a:lnTo>
                    <a:pt x="709631" y="465888"/>
                  </a:lnTo>
                  <a:lnTo>
                    <a:pt x="702469" y="421481"/>
                  </a:lnTo>
                  <a:lnTo>
                    <a:pt x="709631" y="377074"/>
                  </a:lnTo>
                  <a:lnTo>
                    <a:pt x="729576" y="338507"/>
                  </a:lnTo>
                  <a:lnTo>
                    <a:pt x="759989" y="308094"/>
                  </a:lnTo>
                  <a:lnTo>
                    <a:pt x="798555" y="288149"/>
                  </a:lnTo>
                  <a:lnTo>
                    <a:pt x="842962" y="280987"/>
                  </a:lnTo>
                  <a:lnTo>
                    <a:pt x="1123950" y="280987"/>
                  </a:lnTo>
                </a:path>
                <a:path w="5029200" h="4495800">
                  <a:moveTo>
                    <a:pt x="4467225" y="561975"/>
                  </a:moveTo>
                  <a:lnTo>
                    <a:pt x="842962" y="561975"/>
                  </a:lnTo>
                </a:path>
                <a:path w="5029200" h="4495800">
                  <a:moveTo>
                    <a:pt x="280987" y="3933825"/>
                  </a:moveTo>
                  <a:lnTo>
                    <a:pt x="325394" y="3940987"/>
                  </a:lnTo>
                  <a:lnTo>
                    <a:pt x="363961" y="3960931"/>
                  </a:lnTo>
                  <a:lnTo>
                    <a:pt x="394374" y="3991344"/>
                  </a:lnTo>
                  <a:lnTo>
                    <a:pt x="414318" y="4029911"/>
                  </a:lnTo>
                  <a:lnTo>
                    <a:pt x="421481" y="4074318"/>
                  </a:lnTo>
                  <a:lnTo>
                    <a:pt x="414318" y="4118725"/>
                  </a:lnTo>
                  <a:lnTo>
                    <a:pt x="394374" y="4157292"/>
                  </a:lnTo>
                  <a:lnTo>
                    <a:pt x="363961" y="4187705"/>
                  </a:lnTo>
                  <a:lnTo>
                    <a:pt x="325394" y="4207649"/>
                  </a:lnTo>
                  <a:lnTo>
                    <a:pt x="280987" y="4214812"/>
                  </a:lnTo>
                  <a:lnTo>
                    <a:pt x="280987" y="4214812"/>
                  </a:lnTo>
                  <a:lnTo>
                    <a:pt x="561975" y="4214812"/>
                  </a:lnTo>
                </a:path>
                <a:path w="5029200" h="4495800">
                  <a:moveTo>
                    <a:pt x="280987" y="4495799"/>
                  </a:moveTo>
                  <a:lnTo>
                    <a:pt x="326565" y="4492122"/>
                  </a:lnTo>
                  <a:lnTo>
                    <a:pt x="369801" y="4481474"/>
                  </a:lnTo>
                  <a:lnTo>
                    <a:pt x="410117" y="4464436"/>
                  </a:lnTo>
                  <a:lnTo>
                    <a:pt x="446935" y="4441585"/>
                  </a:lnTo>
                  <a:lnTo>
                    <a:pt x="479675" y="4413500"/>
                  </a:lnTo>
                  <a:lnTo>
                    <a:pt x="507760" y="4380759"/>
                  </a:lnTo>
                  <a:lnTo>
                    <a:pt x="530611" y="4343942"/>
                  </a:lnTo>
                  <a:lnTo>
                    <a:pt x="547650" y="4303625"/>
                  </a:lnTo>
                  <a:lnTo>
                    <a:pt x="558297" y="4260389"/>
                  </a:lnTo>
                  <a:lnTo>
                    <a:pt x="561975" y="4214812"/>
                  </a:lnTo>
                  <a:lnTo>
                    <a:pt x="561975" y="39338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162300" y="83820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/>
              <a:t>会议管理培训提纲</a:t>
            </a:r>
            <a:endParaRPr sz="3200"/>
          </a:p>
        </p:txBody>
      </p:sp>
      <p:sp>
        <p:nvSpPr>
          <p:cNvPr id="6" name="object 6"/>
          <p:cNvSpPr txBox="1"/>
          <p:nvPr/>
        </p:nvSpPr>
        <p:spPr>
          <a:xfrm>
            <a:off x="2669539" y="2168588"/>
            <a:ext cx="2870200" cy="309816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770"/>
              </a:spcBef>
            </a:pPr>
            <a:r>
              <a:rPr sz="2800" b="1" spc="190">
                <a:latin typeface="Microsoft JhengHei"/>
                <a:cs typeface="Microsoft JhengHei"/>
              </a:rPr>
              <a:t>第一章  概述</a:t>
            </a:r>
            <a:endParaRPr sz="2800">
              <a:latin typeface="Microsoft JhengHei"/>
              <a:cs typeface="Microsoft JhengHei"/>
            </a:endParaRPr>
          </a:p>
          <a:p>
            <a:pPr marL="12700" marR="5080" algn="just">
              <a:lnSpc>
                <a:spcPct val="120000"/>
              </a:lnSpc>
            </a:pPr>
            <a:r>
              <a:rPr sz="2800" b="1">
                <a:solidFill>
                  <a:srgbClr val="CC3300"/>
                </a:solidFill>
                <a:latin typeface="Microsoft JhengHei"/>
                <a:cs typeface="Microsoft JhengHei"/>
              </a:rPr>
              <a:t>第二章 </a:t>
            </a:r>
            <a:r>
              <a:rPr sz="2800" b="1" spc="-15">
                <a:solidFill>
                  <a:srgbClr val="CC3300"/>
                </a:solidFill>
                <a:latin typeface="Microsoft JhengHei"/>
                <a:cs typeface="Microsoft JhengHei"/>
              </a:rPr>
              <a:t>经验借鉴</a:t>
            </a:r>
            <a:r>
              <a:rPr sz="2800" b="1" spc="-10">
                <a:latin typeface="Microsoft JhengHei"/>
                <a:cs typeface="Microsoft JhengHei"/>
              </a:rPr>
              <a:t>第三章 会议准备第四章 会中控制第五章 会后执行</a:t>
            </a:r>
            <a:r>
              <a:rPr sz="2800" b="1" spc="190">
                <a:latin typeface="Microsoft JhengHei"/>
                <a:cs typeface="Microsoft JhengHei"/>
              </a:rPr>
              <a:t>第六章  总结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1752600" y="2882900"/>
            <a:ext cx="400050" cy="2397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Microsoft JhengHei"/>
                <a:cs typeface="Microsoft JhengHei"/>
              </a:rPr>
              <a:t>第二章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经验借鉴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904874" y="981074"/>
            <a:ext cx="3371850" cy="476250"/>
            <a:chOff x="904874" y="981074"/>
            <a:chExt cx="3371850" cy="47625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14399" y="990599"/>
              <a:ext cx="3352799" cy="4571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14399" y="990599"/>
              <a:ext cx="3352800" cy="457200"/>
            </a:xfrm>
            <a:custGeom>
              <a:rect l="l" t="t" r="r" b="b"/>
              <a:pathLst>
                <a:path w="33528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3276598" y="0"/>
                  </a:lnTo>
                  <a:lnTo>
                    <a:pt x="3306258" y="5988"/>
                  </a:lnTo>
                  <a:lnTo>
                    <a:pt x="3330480" y="22318"/>
                  </a:lnTo>
                  <a:lnTo>
                    <a:pt x="3346811" y="46540"/>
                  </a:lnTo>
                  <a:lnTo>
                    <a:pt x="3352799" y="76201"/>
                  </a:lnTo>
                  <a:lnTo>
                    <a:pt x="3352800" y="380998"/>
                  </a:lnTo>
                  <a:lnTo>
                    <a:pt x="3346811" y="410659"/>
                  </a:lnTo>
                  <a:lnTo>
                    <a:pt x="3330480" y="434880"/>
                  </a:lnTo>
                  <a:lnTo>
                    <a:pt x="3306259" y="451211"/>
                  </a:lnTo>
                  <a:lnTo>
                    <a:pt x="32765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1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19049">
              <a:solidFill>
                <a:srgbClr val="FF6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473199" y="1013137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/>
              </a:tabLst>
            </a:pPr>
            <a:r>
              <a:rPr sz="2400" b="1" spc="-25">
                <a:solidFill>
                  <a:srgbClr val="FF6600"/>
                </a:solidFill>
                <a:latin typeface="Times New Roman"/>
                <a:cs typeface="Times New Roman"/>
              </a:rPr>
              <a:t>1</a:t>
            </a:r>
            <a:r>
              <a:rPr sz="2400" b="1" spc="-25">
                <a:solidFill>
                  <a:srgbClr val="FF6600"/>
                </a:solidFill>
                <a:latin typeface="Microsoft JhengHei"/>
                <a:cs typeface="Microsoft JhengHei"/>
              </a:rPr>
              <a:t>．</a:t>
            </a:r>
            <a:r>
              <a:rPr sz="2400" b="1">
                <a:solidFill>
                  <a:srgbClr val="FF6600"/>
                </a:solidFill>
                <a:latin typeface="Microsoft JhengHei"/>
                <a:cs typeface="Microsoft JhengHei"/>
              </a:rPr>
              <a:t>	</a:t>
            </a:r>
            <a:r>
              <a:rPr sz="2400" b="1">
                <a:solidFill>
                  <a:srgbClr val="FF6600"/>
                </a:solidFill>
                <a:latin typeface="Times New Roman"/>
                <a:cs typeface="Times New Roman"/>
              </a:rPr>
              <a:t>3</a:t>
            </a:r>
            <a:r>
              <a:rPr sz="2400" b="1" spc="-10">
                <a:solidFill>
                  <a:srgbClr val="FF6600"/>
                </a:solidFill>
                <a:latin typeface="Times New Roman"/>
                <a:cs typeface="Times New Roman"/>
              </a:rPr>
              <a:t> </a:t>
            </a:r>
            <a:r>
              <a:rPr sz="2400" b="1">
                <a:solidFill>
                  <a:srgbClr val="FF6600"/>
                </a:solidFill>
                <a:latin typeface="Times New Roman"/>
                <a:cs typeface="Times New Roman"/>
              </a:rPr>
              <a:t>3 7</a:t>
            </a:r>
            <a:r>
              <a:rPr sz="2400" b="1" spc="-25">
                <a:solidFill>
                  <a:srgbClr val="FF6600"/>
                </a:solidFill>
                <a:latin typeface="Microsoft JhengHei"/>
                <a:cs typeface="Microsoft JhengHei"/>
              </a:rPr>
              <a:t>原则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508248" y="2152649"/>
            <a:ext cx="3453129" cy="732155"/>
            <a:chOff x="2508248" y="2152649"/>
            <a:chExt cx="3453129" cy="732155"/>
          </a:xfrm>
        </p:grpSpPr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514598" y="2158999"/>
              <a:ext cx="3440111" cy="71913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514598" y="2158999"/>
              <a:ext cx="3440429" cy="719455"/>
            </a:xfrm>
            <a:custGeom>
              <a:rect l="l" t="t" r="r" b="b"/>
              <a:pathLst>
                <a:path w="3440429" h="719455">
                  <a:moveTo>
                    <a:pt x="1" y="359569"/>
                  </a:moveTo>
                  <a:lnTo>
                    <a:pt x="14110" y="313300"/>
                  </a:lnTo>
                  <a:lnTo>
                    <a:pt x="38654" y="283414"/>
                  </a:lnTo>
                  <a:lnTo>
                    <a:pt x="74707" y="254424"/>
                  </a:lnTo>
                  <a:lnTo>
                    <a:pt x="121753" y="226436"/>
                  </a:lnTo>
                  <a:lnTo>
                    <a:pt x="179274" y="199559"/>
                  </a:lnTo>
                  <a:lnTo>
                    <a:pt x="246755" y="173900"/>
                  </a:lnTo>
                  <a:lnTo>
                    <a:pt x="284069" y="161562"/>
                  </a:lnTo>
                  <a:lnTo>
                    <a:pt x="323679" y="149568"/>
                  </a:lnTo>
                  <a:lnTo>
                    <a:pt x="365521" y="137933"/>
                  </a:lnTo>
                  <a:lnTo>
                    <a:pt x="409531" y="126671"/>
                  </a:lnTo>
                  <a:lnTo>
                    <a:pt x="455643" y="115793"/>
                  </a:lnTo>
                  <a:lnTo>
                    <a:pt x="503793" y="105315"/>
                  </a:lnTo>
                  <a:lnTo>
                    <a:pt x="553916" y="95250"/>
                  </a:lnTo>
                  <a:lnTo>
                    <a:pt x="605949" y="85610"/>
                  </a:lnTo>
                  <a:lnTo>
                    <a:pt x="659827" y="76410"/>
                  </a:lnTo>
                  <a:lnTo>
                    <a:pt x="715484" y="67663"/>
                  </a:lnTo>
                  <a:lnTo>
                    <a:pt x="772857" y="59383"/>
                  </a:lnTo>
                  <a:lnTo>
                    <a:pt x="831880" y="51583"/>
                  </a:lnTo>
                  <a:lnTo>
                    <a:pt x="892490" y="44276"/>
                  </a:lnTo>
                  <a:lnTo>
                    <a:pt x="954622" y="37476"/>
                  </a:lnTo>
                  <a:lnTo>
                    <a:pt x="1018211" y="31197"/>
                  </a:lnTo>
                  <a:lnTo>
                    <a:pt x="1083193" y="25451"/>
                  </a:lnTo>
                  <a:lnTo>
                    <a:pt x="1149503" y="20254"/>
                  </a:lnTo>
                  <a:lnTo>
                    <a:pt x="1217077" y="15617"/>
                  </a:lnTo>
                  <a:lnTo>
                    <a:pt x="1285850" y="11554"/>
                  </a:lnTo>
                  <a:lnTo>
                    <a:pt x="1355758" y="8080"/>
                  </a:lnTo>
                  <a:lnTo>
                    <a:pt x="1426735" y="5207"/>
                  </a:lnTo>
                  <a:lnTo>
                    <a:pt x="1498718" y="2949"/>
                  </a:lnTo>
                  <a:lnTo>
                    <a:pt x="1571643" y="1320"/>
                  </a:lnTo>
                  <a:lnTo>
                    <a:pt x="1645443" y="332"/>
                  </a:lnTo>
                  <a:lnTo>
                    <a:pt x="1720056" y="0"/>
                  </a:lnTo>
                  <a:lnTo>
                    <a:pt x="1794666" y="332"/>
                  </a:lnTo>
                  <a:lnTo>
                    <a:pt x="1868467" y="1319"/>
                  </a:lnTo>
                  <a:lnTo>
                    <a:pt x="1941391" y="2949"/>
                  </a:lnTo>
                  <a:lnTo>
                    <a:pt x="2013374" y="5207"/>
                  </a:lnTo>
                  <a:lnTo>
                    <a:pt x="2084352" y="8080"/>
                  </a:lnTo>
                  <a:lnTo>
                    <a:pt x="2154259" y="11554"/>
                  </a:lnTo>
                  <a:lnTo>
                    <a:pt x="2223032" y="15617"/>
                  </a:lnTo>
                  <a:lnTo>
                    <a:pt x="2290606" y="20253"/>
                  </a:lnTo>
                  <a:lnTo>
                    <a:pt x="2356916" y="25451"/>
                  </a:lnTo>
                  <a:lnTo>
                    <a:pt x="2421898" y="31196"/>
                  </a:lnTo>
                  <a:lnTo>
                    <a:pt x="2485488" y="37476"/>
                  </a:lnTo>
                  <a:lnTo>
                    <a:pt x="2547620" y="44275"/>
                  </a:lnTo>
                  <a:lnTo>
                    <a:pt x="2608230" y="51582"/>
                  </a:lnTo>
                  <a:lnTo>
                    <a:pt x="2667253" y="59383"/>
                  </a:lnTo>
                  <a:lnTo>
                    <a:pt x="2724626" y="67663"/>
                  </a:lnTo>
                  <a:lnTo>
                    <a:pt x="2780284" y="76410"/>
                  </a:lnTo>
                  <a:lnTo>
                    <a:pt x="2834161" y="85610"/>
                  </a:lnTo>
                  <a:lnTo>
                    <a:pt x="2886194" y="95249"/>
                  </a:lnTo>
                  <a:lnTo>
                    <a:pt x="2936318" y="105315"/>
                  </a:lnTo>
                  <a:lnTo>
                    <a:pt x="2984468" y="115793"/>
                  </a:lnTo>
                  <a:lnTo>
                    <a:pt x="3030580" y="126670"/>
                  </a:lnTo>
                  <a:lnTo>
                    <a:pt x="3074589" y="137933"/>
                  </a:lnTo>
                  <a:lnTo>
                    <a:pt x="3116431" y="149568"/>
                  </a:lnTo>
                  <a:lnTo>
                    <a:pt x="3156042" y="161561"/>
                  </a:lnTo>
                  <a:lnTo>
                    <a:pt x="3193356" y="173900"/>
                  </a:lnTo>
                  <a:lnTo>
                    <a:pt x="3260837" y="199558"/>
                  </a:lnTo>
                  <a:lnTo>
                    <a:pt x="3318359" y="226436"/>
                  </a:lnTo>
                  <a:lnTo>
                    <a:pt x="3365404" y="254423"/>
                  </a:lnTo>
                  <a:lnTo>
                    <a:pt x="3401458" y="283414"/>
                  </a:lnTo>
                  <a:lnTo>
                    <a:pt x="3426002" y="313299"/>
                  </a:lnTo>
                  <a:lnTo>
                    <a:pt x="3440111" y="359568"/>
                  </a:lnTo>
                  <a:lnTo>
                    <a:pt x="3438522" y="375166"/>
                  </a:lnTo>
                  <a:lnTo>
                    <a:pt x="3433798" y="390593"/>
                  </a:lnTo>
                  <a:lnTo>
                    <a:pt x="3401458" y="435723"/>
                  </a:lnTo>
                  <a:lnTo>
                    <a:pt x="3365405" y="464714"/>
                  </a:lnTo>
                  <a:lnTo>
                    <a:pt x="3318359" y="492701"/>
                  </a:lnTo>
                  <a:lnTo>
                    <a:pt x="3260838" y="519578"/>
                  </a:lnTo>
                  <a:lnTo>
                    <a:pt x="3193357" y="545237"/>
                  </a:lnTo>
                  <a:lnTo>
                    <a:pt x="3156043" y="557576"/>
                  </a:lnTo>
                  <a:lnTo>
                    <a:pt x="3116432" y="569569"/>
                  </a:lnTo>
                  <a:lnTo>
                    <a:pt x="3074590" y="581204"/>
                  </a:lnTo>
                  <a:lnTo>
                    <a:pt x="3030581" y="592467"/>
                  </a:lnTo>
                  <a:lnTo>
                    <a:pt x="2984469" y="603344"/>
                  </a:lnTo>
                  <a:lnTo>
                    <a:pt x="2936319" y="613822"/>
                  </a:lnTo>
                  <a:lnTo>
                    <a:pt x="2886195" y="623888"/>
                  </a:lnTo>
                  <a:lnTo>
                    <a:pt x="2834162" y="633527"/>
                  </a:lnTo>
                  <a:lnTo>
                    <a:pt x="2780285" y="642727"/>
                  </a:lnTo>
                  <a:lnTo>
                    <a:pt x="2724627" y="651474"/>
                  </a:lnTo>
                  <a:lnTo>
                    <a:pt x="2667255" y="659754"/>
                  </a:lnTo>
                  <a:lnTo>
                    <a:pt x="2608231" y="667555"/>
                  </a:lnTo>
                  <a:lnTo>
                    <a:pt x="2547621" y="674861"/>
                  </a:lnTo>
                  <a:lnTo>
                    <a:pt x="2485489" y="681661"/>
                  </a:lnTo>
                  <a:lnTo>
                    <a:pt x="2421900" y="687940"/>
                  </a:lnTo>
                  <a:lnTo>
                    <a:pt x="2356918" y="693686"/>
                  </a:lnTo>
                  <a:lnTo>
                    <a:pt x="2290608" y="698884"/>
                  </a:lnTo>
                  <a:lnTo>
                    <a:pt x="2223034" y="703520"/>
                  </a:lnTo>
                  <a:lnTo>
                    <a:pt x="2154261" y="707583"/>
                  </a:lnTo>
                  <a:lnTo>
                    <a:pt x="2084353" y="711057"/>
                  </a:lnTo>
                  <a:lnTo>
                    <a:pt x="2013376" y="713930"/>
                  </a:lnTo>
                  <a:lnTo>
                    <a:pt x="1941393" y="716188"/>
                  </a:lnTo>
                  <a:lnTo>
                    <a:pt x="1868469" y="717818"/>
                  </a:lnTo>
                  <a:lnTo>
                    <a:pt x="1794668" y="718805"/>
                  </a:lnTo>
                  <a:lnTo>
                    <a:pt x="1720056" y="719137"/>
                  </a:lnTo>
                  <a:lnTo>
                    <a:pt x="1645444" y="718805"/>
                  </a:lnTo>
                  <a:lnTo>
                    <a:pt x="1571643" y="717818"/>
                  </a:lnTo>
                  <a:lnTo>
                    <a:pt x="1498719" y="716188"/>
                  </a:lnTo>
                  <a:lnTo>
                    <a:pt x="1426736" y="713930"/>
                  </a:lnTo>
                  <a:lnTo>
                    <a:pt x="1355758" y="711057"/>
                  </a:lnTo>
                  <a:lnTo>
                    <a:pt x="1285851" y="707583"/>
                  </a:lnTo>
                  <a:lnTo>
                    <a:pt x="1217078" y="703520"/>
                  </a:lnTo>
                  <a:lnTo>
                    <a:pt x="1149504" y="698884"/>
                  </a:lnTo>
                  <a:lnTo>
                    <a:pt x="1083194" y="693686"/>
                  </a:lnTo>
                  <a:lnTo>
                    <a:pt x="1018212" y="687940"/>
                  </a:lnTo>
                  <a:lnTo>
                    <a:pt x="954623" y="681661"/>
                  </a:lnTo>
                  <a:lnTo>
                    <a:pt x="892491" y="674861"/>
                  </a:lnTo>
                  <a:lnTo>
                    <a:pt x="831881" y="667555"/>
                  </a:lnTo>
                  <a:lnTo>
                    <a:pt x="772857" y="659754"/>
                  </a:lnTo>
                  <a:lnTo>
                    <a:pt x="715484" y="651474"/>
                  </a:lnTo>
                  <a:lnTo>
                    <a:pt x="659827" y="642727"/>
                  </a:lnTo>
                  <a:lnTo>
                    <a:pt x="605950" y="633527"/>
                  </a:lnTo>
                  <a:lnTo>
                    <a:pt x="553917" y="623888"/>
                  </a:lnTo>
                  <a:lnTo>
                    <a:pt x="503793" y="613822"/>
                  </a:lnTo>
                  <a:lnTo>
                    <a:pt x="455643" y="603344"/>
                  </a:lnTo>
                  <a:lnTo>
                    <a:pt x="409531" y="592467"/>
                  </a:lnTo>
                  <a:lnTo>
                    <a:pt x="365521" y="581204"/>
                  </a:lnTo>
                  <a:lnTo>
                    <a:pt x="323679" y="569569"/>
                  </a:lnTo>
                  <a:lnTo>
                    <a:pt x="284069" y="557576"/>
                  </a:lnTo>
                  <a:lnTo>
                    <a:pt x="246755" y="545237"/>
                  </a:lnTo>
                  <a:lnTo>
                    <a:pt x="179273" y="519578"/>
                  </a:lnTo>
                  <a:lnTo>
                    <a:pt x="121752" y="492701"/>
                  </a:lnTo>
                  <a:lnTo>
                    <a:pt x="74706" y="464714"/>
                  </a:lnTo>
                  <a:lnTo>
                    <a:pt x="38653" y="435723"/>
                  </a:lnTo>
                  <a:lnTo>
                    <a:pt x="14108" y="405838"/>
                  </a:lnTo>
                  <a:lnTo>
                    <a:pt x="0" y="359568"/>
                  </a:lnTo>
                  <a:close/>
                </a:path>
              </a:pathLst>
            </a:custGeom>
            <a:ln w="12700">
              <a:solidFill>
                <a:srgbClr val="008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2508248" y="3422649"/>
            <a:ext cx="3453129" cy="732155"/>
            <a:chOff x="2508248" y="3422649"/>
            <a:chExt cx="3453129" cy="732155"/>
          </a:xfrm>
        </p:grpSpPr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514598" y="3428999"/>
              <a:ext cx="3440111" cy="719137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2514598" y="3428999"/>
              <a:ext cx="3440429" cy="719455"/>
            </a:xfrm>
            <a:custGeom>
              <a:rect l="l" t="t" r="r" b="b"/>
              <a:pathLst>
                <a:path w="3440429" h="719454">
                  <a:moveTo>
                    <a:pt x="1" y="359569"/>
                  </a:moveTo>
                  <a:lnTo>
                    <a:pt x="14110" y="313300"/>
                  </a:lnTo>
                  <a:lnTo>
                    <a:pt x="38654" y="283414"/>
                  </a:lnTo>
                  <a:lnTo>
                    <a:pt x="74707" y="254424"/>
                  </a:lnTo>
                  <a:lnTo>
                    <a:pt x="121753" y="226436"/>
                  </a:lnTo>
                  <a:lnTo>
                    <a:pt x="179274" y="199559"/>
                  </a:lnTo>
                  <a:lnTo>
                    <a:pt x="246755" y="173900"/>
                  </a:lnTo>
                  <a:lnTo>
                    <a:pt x="284069" y="161562"/>
                  </a:lnTo>
                  <a:lnTo>
                    <a:pt x="323679" y="149568"/>
                  </a:lnTo>
                  <a:lnTo>
                    <a:pt x="365521" y="137933"/>
                  </a:lnTo>
                  <a:lnTo>
                    <a:pt x="409531" y="126671"/>
                  </a:lnTo>
                  <a:lnTo>
                    <a:pt x="455643" y="115793"/>
                  </a:lnTo>
                  <a:lnTo>
                    <a:pt x="503793" y="105315"/>
                  </a:lnTo>
                  <a:lnTo>
                    <a:pt x="553916" y="95250"/>
                  </a:lnTo>
                  <a:lnTo>
                    <a:pt x="605949" y="85610"/>
                  </a:lnTo>
                  <a:lnTo>
                    <a:pt x="659827" y="76410"/>
                  </a:lnTo>
                  <a:lnTo>
                    <a:pt x="715484" y="67663"/>
                  </a:lnTo>
                  <a:lnTo>
                    <a:pt x="772857" y="59383"/>
                  </a:lnTo>
                  <a:lnTo>
                    <a:pt x="831880" y="51583"/>
                  </a:lnTo>
                  <a:lnTo>
                    <a:pt x="892490" y="44276"/>
                  </a:lnTo>
                  <a:lnTo>
                    <a:pt x="954622" y="37476"/>
                  </a:lnTo>
                  <a:lnTo>
                    <a:pt x="1018211" y="31197"/>
                  </a:lnTo>
                  <a:lnTo>
                    <a:pt x="1083193" y="25452"/>
                  </a:lnTo>
                  <a:lnTo>
                    <a:pt x="1149503" y="20254"/>
                  </a:lnTo>
                  <a:lnTo>
                    <a:pt x="1217077" y="15617"/>
                  </a:lnTo>
                  <a:lnTo>
                    <a:pt x="1285850" y="11555"/>
                  </a:lnTo>
                  <a:lnTo>
                    <a:pt x="1355758" y="8080"/>
                  </a:lnTo>
                  <a:lnTo>
                    <a:pt x="1426735" y="5207"/>
                  </a:lnTo>
                  <a:lnTo>
                    <a:pt x="1498718" y="2949"/>
                  </a:lnTo>
                  <a:lnTo>
                    <a:pt x="1571643" y="1320"/>
                  </a:lnTo>
                  <a:lnTo>
                    <a:pt x="1645443" y="332"/>
                  </a:lnTo>
                  <a:lnTo>
                    <a:pt x="1720056" y="0"/>
                  </a:lnTo>
                  <a:lnTo>
                    <a:pt x="1794666" y="332"/>
                  </a:lnTo>
                  <a:lnTo>
                    <a:pt x="1868467" y="1319"/>
                  </a:lnTo>
                  <a:lnTo>
                    <a:pt x="1941391" y="2949"/>
                  </a:lnTo>
                  <a:lnTo>
                    <a:pt x="2013374" y="5207"/>
                  </a:lnTo>
                  <a:lnTo>
                    <a:pt x="2084352" y="8080"/>
                  </a:lnTo>
                  <a:lnTo>
                    <a:pt x="2154259" y="11554"/>
                  </a:lnTo>
                  <a:lnTo>
                    <a:pt x="2223032" y="15617"/>
                  </a:lnTo>
                  <a:lnTo>
                    <a:pt x="2290606" y="20253"/>
                  </a:lnTo>
                  <a:lnTo>
                    <a:pt x="2356916" y="25451"/>
                  </a:lnTo>
                  <a:lnTo>
                    <a:pt x="2421898" y="31196"/>
                  </a:lnTo>
                  <a:lnTo>
                    <a:pt x="2485488" y="37476"/>
                  </a:lnTo>
                  <a:lnTo>
                    <a:pt x="2547620" y="44275"/>
                  </a:lnTo>
                  <a:lnTo>
                    <a:pt x="2608230" y="51582"/>
                  </a:lnTo>
                  <a:lnTo>
                    <a:pt x="2667253" y="59383"/>
                  </a:lnTo>
                  <a:lnTo>
                    <a:pt x="2724626" y="67663"/>
                  </a:lnTo>
                  <a:lnTo>
                    <a:pt x="2780284" y="76410"/>
                  </a:lnTo>
                  <a:lnTo>
                    <a:pt x="2834161" y="85610"/>
                  </a:lnTo>
                  <a:lnTo>
                    <a:pt x="2886194" y="95249"/>
                  </a:lnTo>
                  <a:lnTo>
                    <a:pt x="2936318" y="105315"/>
                  </a:lnTo>
                  <a:lnTo>
                    <a:pt x="2984468" y="115793"/>
                  </a:lnTo>
                  <a:lnTo>
                    <a:pt x="3030580" y="126670"/>
                  </a:lnTo>
                  <a:lnTo>
                    <a:pt x="3074589" y="137933"/>
                  </a:lnTo>
                  <a:lnTo>
                    <a:pt x="3116431" y="149568"/>
                  </a:lnTo>
                  <a:lnTo>
                    <a:pt x="3156042" y="161561"/>
                  </a:lnTo>
                  <a:lnTo>
                    <a:pt x="3193356" y="173900"/>
                  </a:lnTo>
                  <a:lnTo>
                    <a:pt x="3260837" y="199558"/>
                  </a:lnTo>
                  <a:lnTo>
                    <a:pt x="3318359" y="226435"/>
                  </a:lnTo>
                  <a:lnTo>
                    <a:pt x="3365404" y="254423"/>
                  </a:lnTo>
                  <a:lnTo>
                    <a:pt x="3401458" y="283414"/>
                  </a:lnTo>
                  <a:lnTo>
                    <a:pt x="3426002" y="313299"/>
                  </a:lnTo>
                  <a:lnTo>
                    <a:pt x="3440111" y="359568"/>
                  </a:lnTo>
                  <a:lnTo>
                    <a:pt x="3438522" y="375165"/>
                  </a:lnTo>
                  <a:lnTo>
                    <a:pt x="3433798" y="390593"/>
                  </a:lnTo>
                  <a:lnTo>
                    <a:pt x="3401458" y="435723"/>
                  </a:lnTo>
                  <a:lnTo>
                    <a:pt x="3365405" y="464713"/>
                  </a:lnTo>
                  <a:lnTo>
                    <a:pt x="3318359" y="492701"/>
                  </a:lnTo>
                  <a:lnTo>
                    <a:pt x="3260838" y="519578"/>
                  </a:lnTo>
                  <a:lnTo>
                    <a:pt x="3193357" y="545237"/>
                  </a:lnTo>
                  <a:lnTo>
                    <a:pt x="3156043" y="557575"/>
                  </a:lnTo>
                  <a:lnTo>
                    <a:pt x="3116432" y="569569"/>
                  </a:lnTo>
                  <a:lnTo>
                    <a:pt x="3074590" y="581204"/>
                  </a:lnTo>
                  <a:lnTo>
                    <a:pt x="3030581" y="592466"/>
                  </a:lnTo>
                  <a:lnTo>
                    <a:pt x="2984469" y="603344"/>
                  </a:lnTo>
                  <a:lnTo>
                    <a:pt x="2936319" y="613822"/>
                  </a:lnTo>
                  <a:lnTo>
                    <a:pt x="2886195" y="623887"/>
                  </a:lnTo>
                  <a:lnTo>
                    <a:pt x="2834162" y="633527"/>
                  </a:lnTo>
                  <a:lnTo>
                    <a:pt x="2780285" y="642727"/>
                  </a:lnTo>
                  <a:lnTo>
                    <a:pt x="2724627" y="651474"/>
                  </a:lnTo>
                  <a:lnTo>
                    <a:pt x="2667255" y="659754"/>
                  </a:lnTo>
                  <a:lnTo>
                    <a:pt x="2608231" y="667554"/>
                  </a:lnTo>
                  <a:lnTo>
                    <a:pt x="2547621" y="674861"/>
                  </a:lnTo>
                  <a:lnTo>
                    <a:pt x="2485489" y="681661"/>
                  </a:lnTo>
                  <a:lnTo>
                    <a:pt x="2421900" y="687940"/>
                  </a:lnTo>
                  <a:lnTo>
                    <a:pt x="2356918" y="693685"/>
                  </a:lnTo>
                  <a:lnTo>
                    <a:pt x="2290608" y="698883"/>
                  </a:lnTo>
                  <a:lnTo>
                    <a:pt x="2223034" y="703520"/>
                  </a:lnTo>
                  <a:lnTo>
                    <a:pt x="2154261" y="707582"/>
                  </a:lnTo>
                  <a:lnTo>
                    <a:pt x="2084353" y="711057"/>
                  </a:lnTo>
                  <a:lnTo>
                    <a:pt x="2013376" y="713930"/>
                  </a:lnTo>
                  <a:lnTo>
                    <a:pt x="1941393" y="716188"/>
                  </a:lnTo>
                  <a:lnTo>
                    <a:pt x="1868469" y="717817"/>
                  </a:lnTo>
                  <a:lnTo>
                    <a:pt x="1794668" y="718805"/>
                  </a:lnTo>
                  <a:lnTo>
                    <a:pt x="1720056" y="719137"/>
                  </a:lnTo>
                  <a:lnTo>
                    <a:pt x="1645444" y="718804"/>
                  </a:lnTo>
                  <a:lnTo>
                    <a:pt x="1571643" y="717816"/>
                  </a:lnTo>
                  <a:lnTo>
                    <a:pt x="1498719" y="716187"/>
                  </a:lnTo>
                  <a:lnTo>
                    <a:pt x="1426736" y="713929"/>
                  </a:lnTo>
                  <a:lnTo>
                    <a:pt x="1355758" y="711056"/>
                  </a:lnTo>
                  <a:lnTo>
                    <a:pt x="1285851" y="707582"/>
                  </a:lnTo>
                  <a:lnTo>
                    <a:pt x="1217078" y="703519"/>
                  </a:lnTo>
                  <a:lnTo>
                    <a:pt x="1149504" y="698882"/>
                  </a:lnTo>
                  <a:lnTo>
                    <a:pt x="1083194" y="693685"/>
                  </a:lnTo>
                  <a:lnTo>
                    <a:pt x="1018212" y="687939"/>
                  </a:lnTo>
                  <a:lnTo>
                    <a:pt x="954623" y="681660"/>
                  </a:lnTo>
                  <a:lnTo>
                    <a:pt x="892491" y="674860"/>
                  </a:lnTo>
                  <a:lnTo>
                    <a:pt x="831881" y="667553"/>
                  </a:lnTo>
                  <a:lnTo>
                    <a:pt x="772857" y="659753"/>
                  </a:lnTo>
                  <a:lnTo>
                    <a:pt x="715484" y="651473"/>
                  </a:lnTo>
                  <a:lnTo>
                    <a:pt x="659827" y="642726"/>
                  </a:lnTo>
                  <a:lnTo>
                    <a:pt x="605950" y="633526"/>
                  </a:lnTo>
                  <a:lnTo>
                    <a:pt x="553917" y="623887"/>
                  </a:lnTo>
                  <a:lnTo>
                    <a:pt x="503793" y="613821"/>
                  </a:lnTo>
                  <a:lnTo>
                    <a:pt x="455643" y="603343"/>
                  </a:lnTo>
                  <a:lnTo>
                    <a:pt x="409531" y="592466"/>
                  </a:lnTo>
                  <a:lnTo>
                    <a:pt x="365521" y="581203"/>
                  </a:lnTo>
                  <a:lnTo>
                    <a:pt x="323679" y="569568"/>
                  </a:lnTo>
                  <a:lnTo>
                    <a:pt x="284069" y="557575"/>
                  </a:lnTo>
                  <a:lnTo>
                    <a:pt x="246755" y="545236"/>
                  </a:lnTo>
                  <a:lnTo>
                    <a:pt x="179273" y="519577"/>
                  </a:lnTo>
                  <a:lnTo>
                    <a:pt x="121752" y="492700"/>
                  </a:lnTo>
                  <a:lnTo>
                    <a:pt x="74706" y="464713"/>
                  </a:lnTo>
                  <a:lnTo>
                    <a:pt x="38653" y="435722"/>
                  </a:lnTo>
                  <a:lnTo>
                    <a:pt x="14108" y="405837"/>
                  </a:lnTo>
                  <a:lnTo>
                    <a:pt x="0" y="359567"/>
                  </a:lnTo>
                  <a:close/>
                </a:path>
              </a:pathLst>
            </a:custGeom>
            <a:ln w="12700">
              <a:solidFill>
                <a:srgbClr val="FF33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4" name="object 14"/>
          <p:cNvGrpSpPr/>
          <p:nvPr/>
        </p:nvGrpSpPr>
        <p:grpSpPr>
          <a:xfrm>
            <a:off x="2508248" y="4691060"/>
            <a:ext cx="3453129" cy="732155"/>
            <a:chOff x="2508248" y="4691060"/>
            <a:chExt cx="3453129" cy="732155"/>
          </a:xfrm>
        </p:grpSpPr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514598" y="4697410"/>
              <a:ext cx="3440111" cy="719137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2514598" y="4697410"/>
              <a:ext cx="3440429" cy="719455"/>
            </a:xfrm>
            <a:custGeom>
              <a:rect l="l" t="t" r="r" b="b"/>
              <a:pathLst>
                <a:path w="3440429" h="719454">
                  <a:moveTo>
                    <a:pt x="1" y="359569"/>
                  </a:moveTo>
                  <a:lnTo>
                    <a:pt x="14110" y="313300"/>
                  </a:lnTo>
                  <a:lnTo>
                    <a:pt x="38654" y="283414"/>
                  </a:lnTo>
                  <a:lnTo>
                    <a:pt x="74707" y="254424"/>
                  </a:lnTo>
                  <a:lnTo>
                    <a:pt x="121753" y="226436"/>
                  </a:lnTo>
                  <a:lnTo>
                    <a:pt x="179274" y="199559"/>
                  </a:lnTo>
                  <a:lnTo>
                    <a:pt x="246755" y="173900"/>
                  </a:lnTo>
                  <a:lnTo>
                    <a:pt x="284069" y="161562"/>
                  </a:lnTo>
                  <a:lnTo>
                    <a:pt x="323679" y="149568"/>
                  </a:lnTo>
                  <a:lnTo>
                    <a:pt x="365521" y="137933"/>
                  </a:lnTo>
                  <a:lnTo>
                    <a:pt x="409531" y="126671"/>
                  </a:lnTo>
                  <a:lnTo>
                    <a:pt x="455643" y="115793"/>
                  </a:lnTo>
                  <a:lnTo>
                    <a:pt x="503793" y="105315"/>
                  </a:lnTo>
                  <a:lnTo>
                    <a:pt x="553916" y="95250"/>
                  </a:lnTo>
                  <a:lnTo>
                    <a:pt x="605949" y="85610"/>
                  </a:lnTo>
                  <a:lnTo>
                    <a:pt x="659827" y="76410"/>
                  </a:lnTo>
                  <a:lnTo>
                    <a:pt x="715484" y="67663"/>
                  </a:lnTo>
                  <a:lnTo>
                    <a:pt x="772857" y="59383"/>
                  </a:lnTo>
                  <a:lnTo>
                    <a:pt x="831880" y="51583"/>
                  </a:lnTo>
                  <a:lnTo>
                    <a:pt x="892490" y="44276"/>
                  </a:lnTo>
                  <a:lnTo>
                    <a:pt x="954622" y="37476"/>
                  </a:lnTo>
                  <a:lnTo>
                    <a:pt x="1018211" y="31197"/>
                  </a:lnTo>
                  <a:lnTo>
                    <a:pt x="1083193" y="25452"/>
                  </a:lnTo>
                  <a:lnTo>
                    <a:pt x="1149503" y="20254"/>
                  </a:lnTo>
                  <a:lnTo>
                    <a:pt x="1217077" y="15617"/>
                  </a:lnTo>
                  <a:lnTo>
                    <a:pt x="1285850" y="11555"/>
                  </a:lnTo>
                  <a:lnTo>
                    <a:pt x="1355758" y="8080"/>
                  </a:lnTo>
                  <a:lnTo>
                    <a:pt x="1426735" y="5207"/>
                  </a:lnTo>
                  <a:lnTo>
                    <a:pt x="1498718" y="2949"/>
                  </a:lnTo>
                  <a:lnTo>
                    <a:pt x="1571643" y="1320"/>
                  </a:lnTo>
                  <a:lnTo>
                    <a:pt x="1645443" y="332"/>
                  </a:lnTo>
                  <a:lnTo>
                    <a:pt x="1720056" y="0"/>
                  </a:lnTo>
                  <a:lnTo>
                    <a:pt x="1794666" y="332"/>
                  </a:lnTo>
                  <a:lnTo>
                    <a:pt x="1868467" y="1319"/>
                  </a:lnTo>
                  <a:lnTo>
                    <a:pt x="1941391" y="2949"/>
                  </a:lnTo>
                  <a:lnTo>
                    <a:pt x="2013374" y="5207"/>
                  </a:lnTo>
                  <a:lnTo>
                    <a:pt x="2084352" y="8080"/>
                  </a:lnTo>
                  <a:lnTo>
                    <a:pt x="2154259" y="11554"/>
                  </a:lnTo>
                  <a:lnTo>
                    <a:pt x="2223032" y="15617"/>
                  </a:lnTo>
                  <a:lnTo>
                    <a:pt x="2290606" y="20253"/>
                  </a:lnTo>
                  <a:lnTo>
                    <a:pt x="2356916" y="25451"/>
                  </a:lnTo>
                  <a:lnTo>
                    <a:pt x="2421898" y="31196"/>
                  </a:lnTo>
                  <a:lnTo>
                    <a:pt x="2485488" y="37476"/>
                  </a:lnTo>
                  <a:lnTo>
                    <a:pt x="2547620" y="44275"/>
                  </a:lnTo>
                  <a:lnTo>
                    <a:pt x="2608230" y="51582"/>
                  </a:lnTo>
                  <a:lnTo>
                    <a:pt x="2667253" y="59383"/>
                  </a:lnTo>
                  <a:lnTo>
                    <a:pt x="2724626" y="67663"/>
                  </a:lnTo>
                  <a:lnTo>
                    <a:pt x="2780284" y="76410"/>
                  </a:lnTo>
                  <a:lnTo>
                    <a:pt x="2834161" y="85610"/>
                  </a:lnTo>
                  <a:lnTo>
                    <a:pt x="2886194" y="95249"/>
                  </a:lnTo>
                  <a:lnTo>
                    <a:pt x="2936318" y="105315"/>
                  </a:lnTo>
                  <a:lnTo>
                    <a:pt x="2984468" y="115793"/>
                  </a:lnTo>
                  <a:lnTo>
                    <a:pt x="3030580" y="126670"/>
                  </a:lnTo>
                  <a:lnTo>
                    <a:pt x="3074589" y="137933"/>
                  </a:lnTo>
                  <a:lnTo>
                    <a:pt x="3116431" y="149568"/>
                  </a:lnTo>
                  <a:lnTo>
                    <a:pt x="3156042" y="161561"/>
                  </a:lnTo>
                  <a:lnTo>
                    <a:pt x="3193356" y="173900"/>
                  </a:lnTo>
                  <a:lnTo>
                    <a:pt x="3260837" y="199558"/>
                  </a:lnTo>
                  <a:lnTo>
                    <a:pt x="3318359" y="226435"/>
                  </a:lnTo>
                  <a:lnTo>
                    <a:pt x="3365404" y="254423"/>
                  </a:lnTo>
                  <a:lnTo>
                    <a:pt x="3401458" y="283414"/>
                  </a:lnTo>
                  <a:lnTo>
                    <a:pt x="3426002" y="313299"/>
                  </a:lnTo>
                  <a:lnTo>
                    <a:pt x="3440111" y="359568"/>
                  </a:lnTo>
                  <a:lnTo>
                    <a:pt x="3438522" y="375165"/>
                  </a:lnTo>
                  <a:lnTo>
                    <a:pt x="3433798" y="390593"/>
                  </a:lnTo>
                  <a:lnTo>
                    <a:pt x="3401458" y="435723"/>
                  </a:lnTo>
                  <a:lnTo>
                    <a:pt x="3365405" y="464713"/>
                  </a:lnTo>
                  <a:lnTo>
                    <a:pt x="3318359" y="492701"/>
                  </a:lnTo>
                  <a:lnTo>
                    <a:pt x="3260838" y="519578"/>
                  </a:lnTo>
                  <a:lnTo>
                    <a:pt x="3193357" y="545237"/>
                  </a:lnTo>
                  <a:lnTo>
                    <a:pt x="3156043" y="557575"/>
                  </a:lnTo>
                  <a:lnTo>
                    <a:pt x="3116432" y="569569"/>
                  </a:lnTo>
                  <a:lnTo>
                    <a:pt x="3074590" y="581204"/>
                  </a:lnTo>
                  <a:lnTo>
                    <a:pt x="3030581" y="592466"/>
                  </a:lnTo>
                  <a:lnTo>
                    <a:pt x="2984469" y="603344"/>
                  </a:lnTo>
                  <a:lnTo>
                    <a:pt x="2936319" y="613822"/>
                  </a:lnTo>
                  <a:lnTo>
                    <a:pt x="2886195" y="623887"/>
                  </a:lnTo>
                  <a:lnTo>
                    <a:pt x="2834162" y="633527"/>
                  </a:lnTo>
                  <a:lnTo>
                    <a:pt x="2780285" y="642727"/>
                  </a:lnTo>
                  <a:lnTo>
                    <a:pt x="2724627" y="651474"/>
                  </a:lnTo>
                  <a:lnTo>
                    <a:pt x="2667255" y="659754"/>
                  </a:lnTo>
                  <a:lnTo>
                    <a:pt x="2608231" y="667554"/>
                  </a:lnTo>
                  <a:lnTo>
                    <a:pt x="2547621" y="674861"/>
                  </a:lnTo>
                  <a:lnTo>
                    <a:pt x="2485489" y="681661"/>
                  </a:lnTo>
                  <a:lnTo>
                    <a:pt x="2421900" y="687940"/>
                  </a:lnTo>
                  <a:lnTo>
                    <a:pt x="2356918" y="693685"/>
                  </a:lnTo>
                  <a:lnTo>
                    <a:pt x="2290608" y="698883"/>
                  </a:lnTo>
                  <a:lnTo>
                    <a:pt x="2223034" y="703520"/>
                  </a:lnTo>
                  <a:lnTo>
                    <a:pt x="2154261" y="707582"/>
                  </a:lnTo>
                  <a:lnTo>
                    <a:pt x="2084353" y="711057"/>
                  </a:lnTo>
                  <a:lnTo>
                    <a:pt x="2013376" y="713930"/>
                  </a:lnTo>
                  <a:lnTo>
                    <a:pt x="1941393" y="716188"/>
                  </a:lnTo>
                  <a:lnTo>
                    <a:pt x="1868469" y="717817"/>
                  </a:lnTo>
                  <a:lnTo>
                    <a:pt x="1794668" y="718805"/>
                  </a:lnTo>
                  <a:lnTo>
                    <a:pt x="1720056" y="719137"/>
                  </a:lnTo>
                  <a:lnTo>
                    <a:pt x="1645444" y="718804"/>
                  </a:lnTo>
                  <a:lnTo>
                    <a:pt x="1571643" y="717816"/>
                  </a:lnTo>
                  <a:lnTo>
                    <a:pt x="1498719" y="716187"/>
                  </a:lnTo>
                  <a:lnTo>
                    <a:pt x="1426736" y="713929"/>
                  </a:lnTo>
                  <a:lnTo>
                    <a:pt x="1355758" y="711056"/>
                  </a:lnTo>
                  <a:lnTo>
                    <a:pt x="1285851" y="707582"/>
                  </a:lnTo>
                  <a:lnTo>
                    <a:pt x="1217078" y="703519"/>
                  </a:lnTo>
                  <a:lnTo>
                    <a:pt x="1149504" y="698882"/>
                  </a:lnTo>
                  <a:lnTo>
                    <a:pt x="1083194" y="693685"/>
                  </a:lnTo>
                  <a:lnTo>
                    <a:pt x="1018212" y="687939"/>
                  </a:lnTo>
                  <a:lnTo>
                    <a:pt x="954623" y="681660"/>
                  </a:lnTo>
                  <a:lnTo>
                    <a:pt x="892491" y="674860"/>
                  </a:lnTo>
                  <a:lnTo>
                    <a:pt x="831881" y="667553"/>
                  </a:lnTo>
                  <a:lnTo>
                    <a:pt x="772857" y="659753"/>
                  </a:lnTo>
                  <a:lnTo>
                    <a:pt x="715484" y="651473"/>
                  </a:lnTo>
                  <a:lnTo>
                    <a:pt x="659827" y="642726"/>
                  </a:lnTo>
                  <a:lnTo>
                    <a:pt x="605950" y="633526"/>
                  </a:lnTo>
                  <a:lnTo>
                    <a:pt x="553917" y="623887"/>
                  </a:lnTo>
                  <a:lnTo>
                    <a:pt x="503793" y="613821"/>
                  </a:lnTo>
                  <a:lnTo>
                    <a:pt x="455643" y="603343"/>
                  </a:lnTo>
                  <a:lnTo>
                    <a:pt x="409531" y="592466"/>
                  </a:lnTo>
                  <a:lnTo>
                    <a:pt x="365521" y="581203"/>
                  </a:lnTo>
                  <a:lnTo>
                    <a:pt x="323679" y="569568"/>
                  </a:lnTo>
                  <a:lnTo>
                    <a:pt x="284069" y="557575"/>
                  </a:lnTo>
                  <a:lnTo>
                    <a:pt x="246755" y="545236"/>
                  </a:lnTo>
                  <a:lnTo>
                    <a:pt x="179273" y="519577"/>
                  </a:lnTo>
                  <a:lnTo>
                    <a:pt x="121752" y="492700"/>
                  </a:lnTo>
                  <a:lnTo>
                    <a:pt x="74706" y="464713"/>
                  </a:lnTo>
                  <a:lnTo>
                    <a:pt x="38653" y="435722"/>
                  </a:lnTo>
                  <a:lnTo>
                    <a:pt x="14108" y="405837"/>
                  </a:lnTo>
                  <a:lnTo>
                    <a:pt x="0" y="359567"/>
                  </a:lnTo>
                  <a:close/>
                </a:path>
              </a:pathLst>
            </a:custGeom>
            <a:ln w="12700">
              <a:solidFill>
                <a:srgbClr val="336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3688556" y="2336048"/>
            <a:ext cx="1092200" cy="2906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Times New Roman"/>
                <a:cs typeface="Times New Roman"/>
              </a:rPr>
              <a:t>3</a:t>
            </a:r>
            <a:r>
              <a:rPr sz="2400" b="1" spc="-20">
                <a:latin typeface="Microsoft JhengHei"/>
                <a:cs typeface="Microsoft JhengHei"/>
              </a:rPr>
              <a:t>种思考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3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400" b="1">
                <a:latin typeface="Times New Roman"/>
                <a:cs typeface="Times New Roman"/>
              </a:rPr>
              <a:t>3</a:t>
            </a:r>
            <a:r>
              <a:rPr sz="2400" b="1" spc="-20">
                <a:latin typeface="Microsoft JhengHei"/>
                <a:cs typeface="Microsoft JhengHei"/>
              </a:rPr>
              <a:t>个原则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37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400" b="1">
                <a:latin typeface="Times New Roman"/>
                <a:cs typeface="Times New Roman"/>
              </a:rPr>
              <a:t>7</a:t>
            </a:r>
            <a:r>
              <a:rPr sz="2400" b="1" spc="-20">
                <a:latin typeface="Microsoft JhengHei"/>
                <a:cs typeface="Microsoft JhengHei"/>
              </a:rPr>
              <a:t>条规定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279649" y="755649"/>
            <a:ext cx="6413500" cy="1476375"/>
            <a:chOff x="2279649" y="755649"/>
            <a:chExt cx="6413500" cy="1476375"/>
          </a:xfrm>
        </p:grpSpPr>
        <p:sp>
          <p:nvSpPr>
            <p:cNvPr id="3" name="object 3"/>
            <p:cNvSpPr/>
            <p:nvPr/>
          </p:nvSpPr>
          <p:spPr>
            <a:xfrm>
              <a:off x="2285999" y="761999"/>
              <a:ext cx="6400800" cy="1463675"/>
            </a:xfrm>
            <a:custGeom>
              <a:rect l="l" t="t" r="r" b="b"/>
              <a:pathLst>
                <a:path w="6400800" h="1463675">
                  <a:moveTo>
                    <a:pt x="243951" y="1463675"/>
                  </a:moveTo>
                  <a:lnTo>
                    <a:pt x="194784" y="1458718"/>
                  </a:lnTo>
                  <a:lnTo>
                    <a:pt x="148993" y="1444503"/>
                  </a:lnTo>
                  <a:lnTo>
                    <a:pt x="107555" y="1422011"/>
                  </a:lnTo>
                  <a:lnTo>
                    <a:pt x="71451" y="1392223"/>
                  </a:lnTo>
                  <a:lnTo>
                    <a:pt x="41662" y="1356119"/>
                  </a:lnTo>
                  <a:lnTo>
                    <a:pt x="19170" y="1314680"/>
                  </a:lnTo>
                  <a:lnTo>
                    <a:pt x="4956" y="1268888"/>
                  </a:lnTo>
                  <a:lnTo>
                    <a:pt x="0" y="1219724"/>
                  </a:lnTo>
                  <a:lnTo>
                    <a:pt x="0" y="243950"/>
                  </a:lnTo>
                  <a:lnTo>
                    <a:pt x="4956" y="194785"/>
                  </a:lnTo>
                  <a:lnTo>
                    <a:pt x="19171" y="148993"/>
                  </a:lnTo>
                  <a:lnTo>
                    <a:pt x="41663" y="107555"/>
                  </a:lnTo>
                  <a:lnTo>
                    <a:pt x="71451" y="71451"/>
                  </a:lnTo>
                  <a:lnTo>
                    <a:pt x="107555" y="41662"/>
                  </a:lnTo>
                  <a:lnTo>
                    <a:pt x="148994" y="19170"/>
                  </a:lnTo>
                  <a:lnTo>
                    <a:pt x="194786" y="4956"/>
                  </a:lnTo>
                  <a:lnTo>
                    <a:pt x="243950" y="0"/>
                  </a:lnTo>
                  <a:lnTo>
                    <a:pt x="6156849" y="0"/>
                  </a:lnTo>
                  <a:lnTo>
                    <a:pt x="6206013" y="4956"/>
                  </a:lnTo>
                  <a:lnTo>
                    <a:pt x="6251805" y="19170"/>
                  </a:lnTo>
                  <a:lnTo>
                    <a:pt x="6293244" y="41663"/>
                  </a:lnTo>
                  <a:lnTo>
                    <a:pt x="6329348" y="71451"/>
                  </a:lnTo>
                  <a:lnTo>
                    <a:pt x="6359136" y="107555"/>
                  </a:lnTo>
                  <a:lnTo>
                    <a:pt x="6381628" y="148994"/>
                  </a:lnTo>
                  <a:lnTo>
                    <a:pt x="6395843" y="194786"/>
                  </a:lnTo>
                  <a:lnTo>
                    <a:pt x="6400799" y="243950"/>
                  </a:lnTo>
                  <a:lnTo>
                    <a:pt x="6400798" y="1219724"/>
                  </a:lnTo>
                  <a:lnTo>
                    <a:pt x="6395842" y="1268889"/>
                  </a:lnTo>
                  <a:lnTo>
                    <a:pt x="6381627" y="1314681"/>
                  </a:lnTo>
                  <a:lnTo>
                    <a:pt x="6359135" y="1356119"/>
                  </a:lnTo>
                  <a:lnTo>
                    <a:pt x="6329346" y="1392223"/>
                  </a:lnTo>
                  <a:lnTo>
                    <a:pt x="6293242" y="1422012"/>
                  </a:lnTo>
                  <a:lnTo>
                    <a:pt x="6251803" y="1444504"/>
                  </a:lnTo>
                  <a:lnTo>
                    <a:pt x="6206008" y="1458718"/>
                  </a:lnTo>
                  <a:lnTo>
                    <a:pt x="6156848" y="1463674"/>
                  </a:lnTo>
                  <a:lnTo>
                    <a:pt x="243951" y="1463675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285999" y="761999"/>
              <a:ext cx="6400800" cy="1463675"/>
            </a:xfrm>
            <a:custGeom>
              <a:rect l="l" t="t" r="r" b="b"/>
              <a:pathLst>
                <a:path w="6400800" h="1463675">
                  <a:moveTo>
                    <a:pt x="0" y="243950"/>
                  </a:moveTo>
                  <a:lnTo>
                    <a:pt x="4956" y="194786"/>
                  </a:lnTo>
                  <a:lnTo>
                    <a:pt x="19170" y="148994"/>
                  </a:lnTo>
                  <a:lnTo>
                    <a:pt x="41662" y="107555"/>
                  </a:lnTo>
                  <a:lnTo>
                    <a:pt x="71451" y="71451"/>
                  </a:lnTo>
                  <a:lnTo>
                    <a:pt x="107555" y="41663"/>
                  </a:lnTo>
                  <a:lnTo>
                    <a:pt x="148993" y="19170"/>
                  </a:lnTo>
                  <a:lnTo>
                    <a:pt x="194785" y="4956"/>
                  </a:lnTo>
                  <a:lnTo>
                    <a:pt x="243950" y="0"/>
                  </a:lnTo>
                  <a:lnTo>
                    <a:pt x="6156849" y="0"/>
                  </a:lnTo>
                  <a:lnTo>
                    <a:pt x="6206013" y="4956"/>
                  </a:lnTo>
                  <a:lnTo>
                    <a:pt x="6251805" y="19170"/>
                  </a:lnTo>
                  <a:lnTo>
                    <a:pt x="6293243" y="41662"/>
                  </a:lnTo>
                  <a:lnTo>
                    <a:pt x="6329347" y="71451"/>
                  </a:lnTo>
                  <a:lnTo>
                    <a:pt x="6359136" y="107555"/>
                  </a:lnTo>
                  <a:lnTo>
                    <a:pt x="6381628" y="148993"/>
                  </a:lnTo>
                  <a:lnTo>
                    <a:pt x="6395843" y="194785"/>
                  </a:lnTo>
                  <a:lnTo>
                    <a:pt x="6400799" y="243950"/>
                  </a:lnTo>
                  <a:lnTo>
                    <a:pt x="6400800" y="1219724"/>
                  </a:lnTo>
                  <a:lnTo>
                    <a:pt x="6395842" y="1268888"/>
                  </a:lnTo>
                  <a:lnTo>
                    <a:pt x="6381627" y="1314680"/>
                  </a:lnTo>
                  <a:lnTo>
                    <a:pt x="6359135" y="1356119"/>
                  </a:lnTo>
                  <a:lnTo>
                    <a:pt x="6329347" y="1392223"/>
                  </a:lnTo>
                  <a:lnTo>
                    <a:pt x="6293243" y="1422011"/>
                  </a:lnTo>
                  <a:lnTo>
                    <a:pt x="6251804" y="1444503"/>
                  </a:lnTo>
                  <a:lnTo>
                    <a:pt x="6206012" y="1458718"/>
                  </a:lnTo>
                  <a:lnTo>
                    <a:pt x="6156848" y="1463674"/>
                  </a:lnTo>
                  <a:lnTo>
                    <a:pt x="243951" y="1463675"/>
                  </a:lnTo>
                  <a:lnTo>
                    <a:pt x="194786" y="1458718"/>
                  </a:lnTo>
                  <a:lnTo>
                    <a:pt x="148994" y="1444504"/>
                  </a:lnTo>
                  <a:lnTo>
                    <a:pt x="107555" y="1422012"/>
                  </a:lnTo>
                  <a:lnTo>
                    <a:pt x="71451" y="1392223"/>
                  </a:lnTo>
                  <a:lnTo>
                    <a:pt x="41663" y="1356119"/>
                  </a:lnTo>
                  <a:lnTo>
                    <a:pt x="19170" y="1314681"/>
                  </a:lnTo>
                  <a:lnTo>
                    <a:pt x="4956" y="1268889"/>
                  </a:lnTo>
                  <a:lnTo>
                    <a:pt x="0" y="1219724"/>
                  </a:lnTo>
                  <a:lnTo>
                    <a:pt x="0" y="24395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2442490" y="879475"/>
            <a:ext cx="5867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宋体"/>
                <a:cs typeface="宋体"/>
              </a:rPr>
              <a:t>第一：为了提高会议效率，尽可能不召开即兴会议：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696490" y="1167601"/>
            <a:ext cx="3326765" cy="939800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519430" indent="-507365">
              <a:lnSpc>
                <a:spcPct val="100000"/>
              </a:lnSpc>
              <a:spcBef>
                <a:spcPts val="1300"/>
              </a:spcBef>
              <a:buFont typeface="Wingdings"/>
              <a:buChar char=""/>
              <a:tabLst>
                <a:tab pos="519430"/>
                <a:tab pos="520065"/>
              </a:tabLst>
            </a:pPr>
            <a:r>
              <a:rPr sz="2000" spc="-5">
                <a:latin typeface="宋体"/>
                <a:cs typeface="宋体"/>
              </a:rPr>
              <a:t>是一定要召开的会议吗？</a:t>
            </a:r>
            <a:endParaRPr sz="2000">
              <a:latin typeface="宋体"/>
              <a:cs typeface="宋体"/>
            </a:endParaRPr>
          </a:p>
          <a:p>
            <a:pPr marL="519430" indent="-507365">
              <a:lnSpc>
                <a:spcPct val="100000"/>
              </a:lnSpc>
              <a:spcBef>
                <a:spcPts val="1200"/>
              </a:spcBef>
              <a:buFont typeface="Wingdings"/>
              <a:buChar char=""/>
              <a:tabLst>
                <a:tab pos="519430"/>
                <a:tab pos="520065"/>
              </a:tabLst>
            </a:pPr>
            <a:r>
              <a:rPr sz="2000" spc="-10">
                <a:latin typeface="宋体"/>
                <a:cs typeface="宋体"/>
              </a:rPr>
              <a:t>不能由自己决定吗？</a:t>
            </a:r>
            <a:endParaRPr sz="2000">
              <a:latin typeface="宋体"/>
              <a:cs typeface="宋体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603249" y="3463924"/>
            <a:ext cx="8185150" cy="1343025"/>
            <a:chOff x="603249" y="3463924"/>
            <a:chExt cx="8185150" cy="1343025"/>
          </a:xfrm>
        </p:grpSpPr>
        <p:sp>
          <p:nvSpPr>
            <p:cNvPr id="8" name="object 8"/>
            <p:cNvSpPr/>
            <p:nvPr/>
          </p:nvSpPr>
          <p:spPr>
            <a:xfrm>
              <a:off x="609599" y="3470274"/>
              <a:ext cx="8172450" cy="1330325"/>
            </a:xfrm>
            <a:custGeom>
              <a:rect l="l" t="t" r="r" b="b"/>
              <a:pathLst>
                <a:path w="8172450" h="1330325">
                  <a:moveTo>
                    <a:pt x="7950724" y="1330325"/>
                  </a:moveTo>
                  <a:lnTo>
                    <a:pt x="221725" y="1330325"/>
                  </a:lnTo>
                  <a:lnTo>
                    <a:pt x="177039" y="1325820"/>
                  </a:lnTo>
                  <a:lnTo>
                    <a:pt x="135419" y="1312900"/>
                  </a:lnTo>
                  <a:lnTo>
                    <a:pt x="97756" y="1292457"/>
                  </a:lnTo>
                  <a:lnTo>
                    <a:pt x="64941" y="1265383"/>
                  </a:lnTo>
                  <a:lnTo>
                    <a:pt x="37867" y="1232568"/>
                  </a:lnTo>
                  <a:lnTo>
                    <a:pt x="17424" y="1194905"/>
                  </a:lnTo>
                  <a:lnTo>
                    <a:pt x="4504" y="1153285"/>
                  </a:lnTo>
                  <a:lnTo>
                    <a:pt x="0" y="1108600"/>
                  </a:lnTo>
                  <a:lnTo>
                    <a:pt x="0" y="221725"/>
                  </a:lnTo>
                  <a:lnTo>
                    <a:pt x="4504" y="177039"/>
                  </a:lnTo>
                  <a:lnTo>
                    <a:pt x="17424" y="135419"/>
                  </a:lnTo>
                  <a:lnTo>
                    <a:pt x="37867" y="97756"/>
                  </a:lnTo>
                  <a:lnTo>
                    <a:pt x="64942" y="64941"/>
                  </a:lnTo>
                  <a:lnTo>
                    <a:pt x="97756" y="37867"/>
                  </a:lnTo>
                  <a:lnTo>
                    <a:pt x="135420" y="17424"/>
                  </a:lnTo>
                  <a:lnTo>
                    <a:pt x="177040" y="4504"/>
                  </a:lnTo>
                  <a:lnTo>
                    <a:pt x="221724" y="0"/>
                  </a:lnTo>
                  <a:lnTo>
                    <a:pt x="7950724" y="0"/>
                  </a:lnTo>
                  <a:lnTo>
                    <a:pt x="7995409" y="4504"/>
                  </a:lnTo>
                  <a:lnTo>
                    <a:pt x="8037029" y="17424"/>
                  </a:lnTo>
                  <a:lnTo>
                    <a:pt x="8074693" y="37867"/>
                  </a:lnTo>
                  <a:lnTo>
                    <a:pt x="8107507" y="64942"/>
                  </a:lnTo>
                  <a:lnTo>
                    <a:pt x="8134582" y="97756"/>
                  </a:lnTo>
                  <a:lnTo>
                    <a:pt x="8155025" y="135420"/>
                  </a:lnTo>
                  <a:lnTo>
                    <a:pt x="8167945" y="177040"/>
                  </a:lnTo>
                  <a:lnTo>
                    <a:pt x="8172450" y="221725"/>
                  </a:lnTo>
                  <a:lnTo>
                    <a:pt x="8172450" y="1108600"/>
                  </a:lnTo>
                  <a:lnTo>
                    <a:pt x="8167945" y="1153285"/>
                  </a:lnTo>
                  <a:lnTo>
                    <a:pt x="8155025" y="1194905"/>
                  </a:lnTo>
                  <a:lnTo>
                    <a:pt x="8134582" y="1232568"/>
                  </a:lnTo>
                  <a:lnTo>
                    <a:pt x="8107507" y="1265383"/>
                  </a:lnTo>
                  <a:lnTo>
                    <a:pt x="8074693" y="1292458"/>
                  </a:lnTo>
                  <a:lnTo>
                    <a:pt x="8037029" y="1312901"/>
                  </a:lnTo>
                  <a:lnTo>
                    <a:pt x="7995409" y="1325820"/>
                  </a:lnTo>
                  <a:lnTo>
                    <a:pt x="7950724" y="1330325"/>
                  </a:lnTo>
                  <a:close/>
                </a:path>
              </a:pathLst>
            </a:custGeom>
            <a:solidFill>
              <a:srgbClr val="FFEFE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09599" y="3470274"/>
              <a:ext cx="8172450" cy="1330325"/>
            </a:xfrm>
            <a:custGeom>
              <a:rect l="l" t="t" r="r" b="b"/>
              <a:pathLst>
                <a:path w="8172450" h="1330325">
                  <a:moveTo>
                    <a:pt x="0" y="221725"/>
                  </a:moveTo>
                  <a:lnTo>
                    <a:pt x="4504" y="177040"/>
                  </a:lnTo>
                  <a:lnTo>
                    <a:pt x="17424" y="135420"/>
                  </a:lnTo>
                  <a:lnTo>
                    <a:pt x="37867" y="97756"/>
                  </a:lnTo>
                  <a:lnTo>
                    <a:pt x="64941" y="64942"/>
                  </a:lnTo>
                  <a:lnTo>
                    <a:pt x="97756" y="37867"/>
                  </a:lnTo>
                  <a:lnTo>
                    <a:pt x="135419" y="17424"/>
                  </a:lnTo>
                  <a:lnTo>
                    <a:pt x="177039" y="4504"/>
                  </a:lnTo>
                  <a:lnTo>
                    <a:pt x="221725" y="0"/>
                  </a:lnTo>
                  <a:lnTo>
                    <a:pt x="7950724" y="0"/>
                  </a:lnTo>
                  <a:lnTo>
                    <a:pt x="7995409" y="4504"/>
                  </a:lnTo>
                  <a:lnTo>
                    <a:pt x="8037029" y="17424"/>
                  </a:lnTo>
                  <a:lnTo>
                    <a:pt x="8074692" y="37867"/>
                  </a:lnTo>
                  <a:lnTo>
                    <a:pt x="8107507" y="64941"/>
                  </a:lnTo>
                  <a:lnTo>
                    <a:pt x="8134582" y="97756"/>
                  </a:lnTo>
                  <a:lnTo>
                    <a:pt x="8155025" y="135419"/>
                  </a:lnTo>
                  <a:lnTo>
                    <a:pt x="8167945" y="177039"/>
                  </a:lnTo>
                  <a:lnTo>
                    <a:pt x="8172450" y="221725"/>
                  </a:lnTo>
                  <a:lnTo>
                    <a:pt x="8172450" y="1108600"/>
                  </a:lnTo>
                  <a:lnTo>
                    <a:pt x="8167945" y="1153285"/>
                  </a:lnTo>
                  <a:lnTo>
                    <a:pt x="8155025" y="1194905"/>
                  </a:lnTo>
                  <a:lnTo>
                    <a:pt x="8134582" y="1232568"/>
                  </a:lnTo>
                  <a:lnTo>
                    <a:pt x="8107508" y="1265383"/>
                  </a:lnTo>
                  <a:lnTo>
                    <a:pt x="8074693" y="1292457"/>
                  </a:lnTo>
                  <a:lnTo>
                    <a:pt x="8037030" y="1312900"/>
                  </a:lnTo>
                  <a:lnTo>
                    <a:pt x="7995410" y="1325820"/>
                  </a:lnTo>
                  <a:lnTo>
                    <a:pt x="7950724" y="1330325"/>
                  </a:lnTo>
                  <a:lnTo>
                    <a:pt x="221725" y="1330325"/>
                  </a:lnTo>
                  <a:lnTo>
                    <a:pt x="177040" y="1325820"/>
                  </a:lnTo>
                  <a:lnTo>
                    <a:pt x="135419" y="1312901"/>
                  </a:lnTo>
                  <a:lnTo>
                    <a:pt x="97756" y="1292458"/>
                  </a:lnTo>
                  <a:lnTo>
                    <a:pt x="64941" y="1265383"/>
                  </a:lnTo>
                  <a:lnTo>
                    <a:pt x="37867" y="1232568"/>
                  </a:lnTo>
                  <a:lnTo>
                    <a:pt x="17424" y="1194905"/>
                  </a:lnTo>
                  <a:lnTo>
                    <a:pt x="4504" y="1153285"/>
                  </a:lnTo>
                  <a:lnTo>
                    <a:pt x="0" y="1108600"/>
                  </a:lnTo>
                  <a:lnTo>
                    <a:pt x="0" y="221725"/>
                  </a:lnTo>
                  <a:close/>
                </a:path>
              </a:pathLst>
            </a:custGeom>
            <a:ln w="12699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603249" y="4946649"/>
            <a:ext cx="8177530" cy="1812925"/>
            <a:chOff x="603249" y="4946649"/>
            <a:chExt cx="8177530" cy="1812925"/>
          </a:xfrm>
        </p:grpSpPr>
        <p:sp>
          <p:nvSpPr>
            <p:cNvPr id="11" name="object 11"/>
            <p:cNvSpPr/>
            <p:nvPr/>
          </p:nvSpPr>
          <p:spPr>
            <a:xfrm>
              <a:off x="609599" y="4952999"/>
              <a:ext cx="8164830" cy="1800225"/>
            </a:xfrm>
            <a:custGeom>
              <a:rect l="l" t="t" r="r" b="b"/>
              <a:pathLst>
                <a:path w="8164830" h="1800225">
                  <a:moveTo>
                    <a:pt x="7864467" y="1800225"/>
                  </a:moveTo>
                  <a:lnTo>
                    <a:pt x="300043" y="1800225"/>
                  </a:lnTo>
                  <a:lnTo>
                    <a:pt x="251375" y="1796297"/>
                  </a:lnTo>
                  <a:lnTo>
                    <a:pt x="205206" y="1784928"/>
                  </a:lnTo>
                  <a:lnTo>
                    <a:pt x="162156" y="1766734"/>
                  </a:lnTo>
                  <a:lnTo>
                    <a:pt x="122841" y="1742333"/>
                  </a:lnTo>
                  <a:lnTo>
                    <a:pt x="87880" y="1712343"/>
                  </a:lnTo>
                  <a:lnTo>
                    <a:pt x="57891" y="1677382"/>
                  </a:lnTo>
                  <a:lnTo>
                    <a:pt x="33490" y="1638068"/>
                  </a:lnTo>
                  <a:lnTo>
                    <a:pt x="15296" y="1595018"/>
                  </a:lnTo>
                  <a:lnTo>
                    <a:pt x="3927" y="1548849"/>
                  </a:lnTo>
                  <a:lnTo>
                    <a:pt x="0" y="1500182"/>
                  </a:lnTo>
                  <a:lnTo>
                    <a:pt x="0" y="300043"/>
                  </a:lnTo>
                  <a:lnTo>
                    <a:pt x="3927" y="251374"/>
                  </a:lnTo>
                  <a:lnTo>
                    <a:pt x="15296" y="205206"/>
                  </a:lnTo>
                  <a:lnTo>
                    <a:pt x="33490" y="162155"/>
                  </a:lnTo>
                  <a:lnTo>
                    <a:pt x="57891" y="122841"/>
                  </a:lnTo>
                  <a:lnTo>
                    <a:pt x="87881" y="87880"/>
                  </a:lnTo>
                  <a:lnTo>
                    <a:pt x="122842" y="57890"/>
                  </a:lnTo>
                  <a:lnTo>
                    <a:pt x="162156" y="33490"/>
                  </a:lnTo>
                  <a:lnTo>
                    <a:pt x="205207" y="15296"/>
                  </a:lnTo>
                  <a:lnTo>
                    <a:pt x="251375" y="3926"/>
                  </a:lnTo>
                  <a:lnTo>
                    <a:pt x="300043" y="0"/>
                  </a:lnTo>
                  <a:lnTo>
                    <a:pt x="7864468" y="0"/>
                  </a:lnTo>
                  <a:lnTo>
                    <a:pt x="7913135" y="3927"/>
                  </a:lnTo>
                  <a:lnTo>
                    <a:pt x="7959303" y="15296"/>
                  </a:lnTo>
                  <a:lnTo>
                    <a:pt x="8002354" y="33490"/>
                  </a:lnTo>
                  <a:lnTo>
                    <a:pt x="8041668" y="57891"/>
                  </a:lnTo>
                  <a:lnTo>
                    <a:pt x="8076629" y="87880"/>
                  </a:lnTo>
                  <a:lnTo>
                    <a:pt x="8106619" y="122841"/>
                  </a:lnTo>
                  <a:lnTo>
                    <a:pt x="8131020" y="162156"/>
                  </a:lnTo>
                  <a:lnTo>
                    <a:pt x="8149213" y="205206"/>
                  </a:lnTo>
                  <a:lnTo>
                    <a:pt x="8160583" y="251375"/>
                  </a:lnTo>
                  <a:lnTo>
                    <a:pt x="8164510" y="300043"/>
                  </a:lnTo>
                  <a:lnTo>
                    <a:pt x="8164510" y="1500182"/>
                  </a:lnTo>
                  <a:lnTo>
                    <a:pt x="8160583" y="1548850"/>
                  </a:lnTo>
                  <a:lnTo>
                    <a:pt x="8149213" y="1595018"/>
                  </a:lnTo>
                  <a:lnTo>
                    <a:pt x="8131019" y="1638068"/>
                  </a:lnTo>
                  <a:lnTo>
                    <a:pt x="8106619" y="1677383"/>
                  </a:lnTo>
                  <a:lnTo>
                    <a:pt x="8076629" y="1712344"/>
                  </a:lnTo>
                  <a:lnTo>
                    <a:pt x="8041668" y="1742334"/>
                  </a:lnTo>
                  <a:lnTo>
                    <a:pt x="8002354" y="1766734"/>
                  </a:lnTo>
                  <a:lnTo>
                    <a:pt x="7959304" y="1784928"/>
                  </a:lnTo>
                  <a:lnTo>
                    <a:pt x="7913135" y="1796298"/>
                  </a:lnTo>
                  <a:lnTo>
                    <a:pt x="7864467" y="1800225"/>
                  </a:lnTo>
                  <a:close/>
                </a:path>
              </a:pathLst>
            </a:custGeom>
            <a:solidFill>
              <a:srgbClr val="C9F6D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09599" y="4952999"/>
              <a:ext cx="8164830" cy="1800225"/>
            </a:xfrm>
            <a:custGeom>
              <a:rect l="l" t="t" r="r" b="b"/>
              <a:pathLst>
                <a:path w="8164830" h="1800225">
                  <a:moveTo>
                    <a:pt x="0" y="300043"/>
                  </a:moveTo>
                  <a:lnTo>
                    <a:pt x="3927" y="251375"/>
                  </a:lnTo>
                  <a:lnTo>
                    <a:pt x="15296" y="205206"/>
                  </a:lnTo>
                  <a:lnTo>
                    <a:pt x="33490" y="162156"/>
                  </a:lnTo>
                  <a:lnTo>
                    <a:pt x="57890" y="122841"/>
                  </a:lnTo>
                  <a:lnTo>
                    <a:pt x="87880" y="87880"/>
                  </a:lnTo>
                  <a:lnTo>
                    <a:pt x="122841" y="57891"/>
                  </a:lnTo>
                  <a:lnTo>
                    <a:pt x="162155" y="33490"/>
                  </a:lnTo>
                  <a:lnTo>
                    <a:pt x="205206" y="15296"/>
                  </a:lnTo>
                  <a:lnTo>
                    <a:pt x="251374" y="3927"/>
                  </a:lnTo>
                  <a:lnTo>
                    <a:pt x="300043" y="0"/>
                  </a:lnTo>
                  <a:lnTo>
                    <a:pt x="7864468" y="0"/>
                  </a:lnTo>
                  <a:lnTo>
                    <a:pt x="7913135" y="3926"/>
                  </a:lnTo>
                  <a:lnTo>
                    <a:pt x="7959303" y="15296"/>
                  </a:lnTo>
                  <a:lnTo>
                    <a:pt x="8002353" y="33490"/>
                  </a:lnTo>
                  <a:lnTo>
                    <a:pt x="8041668" y="57890"/>
                  </a:lnTo>
                  <a:lnTo>
                    <a:pt x="8076629" y="87880"/>
                  </a:lnTo>
                  <a:lnTo>
                    <a:pt x="8106619" y="122841"/>
                  </a:lnTo>
                  <a:lnTo>
                    <a:pt x="8131019" y="162155"/>
                  </a:lnTo>
                  <a:lnTo>
                    <a:pt x="8149213" y="205206"/>
                  </a:lnTo>
                  <a:lnTo>
                    <a:pt x="8160583" y="251374"/>
                  </a:lnTo>
                  <a:lnTo>
                    <a:pt x="8164510" y="300043"/>
                  </a:lnTo>
                  <a:lnTo>
                    <a:pt x="8164511" y="1500182"/>
                  </a:lnTo>
                  <a:lnTo>
                    <a:pt x="8160583" y="1548850"/>
                  </a:lnTo>
                  <a:lnTo>
                    <a:pt x="8149213" y="1595018"/>
                  </a:lnTo>
                  <a:lnTo>
                    <a:pt x="8131020" y="1638068"/>
                  </a:lnTo>
                  <a:lnTo>
                    <a:pt x="8106619" y="1677383"/>
                  </a:lnTo>
                  <a:lnTo>
                    <a:pt x="8076629" y="1712344"/>
                  </a:lnTo>
                  <a:lnTo>
                    <a:pt x="8041668" y="1742334"/>
                  </a:lnTo>
                  <a:lnTo>
                    <a:pt x="8002354" y="1766734"/>
                  </a:lnTo>
                  <a:lnTo>
                    <a:pt x="7959304" y="1784928"/>
                  </a:lnTo>
                  <a:lnTo>
                    <a:pt x="7913135" y="1796298"/>
                  </a:lnTo>
                  <a:lnTo>
                    <a:pt x="7864467" y="1800225"/>
                  </a:lnTo>
                  <a:lnTo>
                    <a:pt x="300043" y="1800225"/>
                  </a:lnTo>
                  <a:lnTo>
                    <a:pt x="251375" y="1796297"/>
                  </a:lnTo>
                  <a:lnTo>
                    <a:pt x="205206" y="1784928"/>
                  </a:lnTo>
                  <a:lnTo>
                    <a:pt x="162156" y="1766734"/>
                  </a:lnTo>
                  <a:lnTo>
                    <a:pt x="122841" y="1742333"/>
                  </a:lnTo>
                  <a:lnTo>
                    <a:pt x="87880" y="1712343"/>
                  </a:lnTo>
                  <a:lnTo>
                    <a:pt x="57891" y="1677382"/>
                  </a:lnTo>
                  <a:lnTo>
                    <a:pt x="33490" y="1638068"/>
                  </a:lnTo>
                  <a:lnTo>
                    <a:pt x="15296" y="1595018"/>
                  </a:lnTo>
                  <a:lnTo>
                    <a:pt x="3927" y="1548849"/>
                  </a:lnTo>
                  <a:lnTo>
                    <a:pt x="0" y="1500181"/>
                  </a:lnTo>
                  <a:lnTo>
                    <a:pt x="0" y="300043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459739" y="1013137"/>
            <a:ext cx="1473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0066FF"/>
                </a:solidFill>
                <a:latin typeface="Times New Roman"/>
                <a:cs typeface="Times New Roman"/>
              </a:rPr>
              <a:t>3 </a:t>
            </a:r>
            <a:r>
              <a:rPr sz="2400" b="1" spc="-15">
                <a:solidFill>
                  <a:srgbClr val="0066FF"/>
                </a:solidFill>
                <a:latin typeface="Microsoft JhengHei"/>
                <a:cs typeface="Microsoft JhengHei"/>
              </a:rPr>
              <a:t>种思考：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59581" y="2557145"/>
            <a:ext cx="7668895" cy="4062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3345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0066FF"/>
                </a:solidFill>
                <a:latin typeface="Microsoft JhengHei"/>
                <a:cs typeface="Microsoft JhengHei"/>
              </a:rPr>
              <a:t>没有更好的方式吗</a:t>
            </a:r>
            <a:endParaRPr sz="2400">
              <a:latin typeface="Microsoft JhengHei"/>
              <a:cs typeface="Microsoft JhengHei"/>
            </a:endParaRPr>
          </a:p>
          <a:p>
            <a:pPr marL="436245">
              <a:lnSpc>
                <a:spcPct val="100000"/>
              </a:lnSpc>
            </a:pPr>
            <a:r>
              <a:rPr sz="2400" b="1">
                <a:solidFill>
                  <a:srgbClr val="0066FF"/>
                </a:solidFill>
                <a:latin typeface="Microsoft JhengHei"/>
                <a:cs typeface="Microsoft JhengHei"/>
              </a:rPr>
              <a:t>？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2220"/>
              </a:lnSpc>
              <a:spcBef>
                <a:spcPts val="2125"/>
              </a:spcBef>
            </a:pPr>
            <a:r>
              <a:rPr sz="2000" spc="-5">
                <a:latin typeface="宋体"/>
                <a:cs typeface="宋体"/>
              </a:rPr>
              <a:t>第二：如果一定要召开会议，则最大限度减少会议规模</a:t>
            </a:r>
            <a:endParaRPr sz="2000">
              <a:latin typeface="宋体"/>
              <a:cs typeface="宋体"/>
            </a:endParaRPr>
          </a:p>
          <a:p>
            <a:pPr marL="646430" indent="-634365">
              <a:lnSpc>
                <a:spcPts val="2100"/>
              </a:lnSpc>
              <a:buFont typeface="Wingdings"/>
              <a:buChar char=""/>
              <a:tabLst>
                <a:tab pos="646430"/>
                <a:tab pos="647065"/>
              </a:tabLst>
            </a:pPr>
            <a:r>
              <a:rPr sz="2000" spc="-10">
                <a:latin typeface="宋体"/>
                <a:cs typeface="宋体"/>
              </a:rPr>
              <a:t>不能减少参加者吗？</a:t>
            </a:r>
            <a:endParaRPr sz="2000">
              <a:latin typeface="宋体"/>
              <a:cs typeface="宋体"/>
            </a:endParaRPr>
          </a:p>
          <a:p>
            <a:pPr marL="12700" marR="2949575" indent="633730">
              <a:lnSpc>
                <a:spcPts val="2180"/>
              </a:lnSpc>
              <a:spcBef>
                <a:spcPts val="135"/>
              </a:spcBef>
              <a:buFont typeface="Wingdings"/>
              <a:buChar char=""/>
              <a:tabLst>
                <a:tab pos="646430"/>
                <a:tab pos="647065"/>
              </a:tabLst>
            </a:pPr>
            <a:r>
              <a:rPr sz="2000" spc="-5">
                <a:latin typeface="宋体"/>
                <a:cs typeface="宋体"/>
              </a:rPr>
              <a:t>不能减少会议频率、时间和资料吗？不能进行更为妥贴的运作吗？</a:t>
            </a:r>
            <a:endParaRPr sz="2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Wingdings"/>
              <a:buChar char=""/>
            </a:pPr>
            <a:endParaRPr sz="2500">
              <a:latin typeface="宋体"/>
              <a:cs typeface="宋体"/>
            </a:endParaRPr>
          </a:p>
          <a:p>
            <a:pPr marL="35560" marR="5080">
              <a:lnSpc>
                <a:spcPct val="100000"/>
              </a:lnSpc>
            </a:pPr>
            <a:r>
              <a:rPr sz="2000" spc="-5">
                <a:latin typeface="宋体"/>
                <a:cs typeface="宋体"/>
              </a:rPr>
              <a:t>第三：如果决定要召开会议，试着摸索能否与其他会议合并或委托的</a:t>
            </a:r>
            <a:r>
              <a:rPr sz="2000" spc="-20">
                <a:latin typeface="宋体"/>
                <a:cs typeface="宋体"/>
              </a:rPr>
              <a:t>方法；</a:t>
            </a:r>
            <a:endParaRPr sz="2000">
              <a:latin typeface="宋体"/>
              <a:cs typeface="宋体"/>
            </a:endParaRPr>
          </a:p>
          <a:p>
            <a:pPr marL="669290" indent="-634365">
              <a:lnSpc>
                <a:spcPts val="2270"/>
              </a:lnSpc>
              <a:buFont typeface="Wingdings"/>
              <a:buChar char=""/>
              <a:tabLst>
                <a:tab pos="669290"/>
                <a:tab pos="669925"/>
              </a:tabLst>
            </a:pPr>
            <a:r>
              <a:rPr sz="2000" spc="-5">
                <a:latin typeface="宋体"/>
                <a:cs typeface="宋体"/>
              </a:rPr>
              <a:t>不能和其他会议一起召开吗？</a:t>
            </a:r>
            <a:endParaRPr sz="2000">
              <a:latin typeface="宋体"/>
              <a:cs typeface="宋体"/>
            </a:endParaRPr>
          </a:p>
          <a:p>
            <a:pPr marL="669290" indent="-634365">
              <a:lnSpc>
                <a:spcPct val="100000"/>
              </a:lnSpc>
              <a:buFont typeface="Wingdings"/>
              <a:buChar char=""/>
              <a:tabLst>
                <a:tab pos="669290"/>
                <a:tab pos="669925"/>
              </a:tabLst>
            </a:pPr>
            <a:r>
              <a:rPr sz="2000" spc="-5">
                <a:latin typeface="宋体"/>
                <a:cs typeface="宋体"/>
              </a:rPr>
              <a:t>不能通过授权委托来解决吗？</a:t>
            </a:r>
            <a:endParaRPr sz="2000">
              <a:latin typeface="宋体"/>
              <a:cs typeface="宋体"/>
            </a:endParaRPr>
          </a:p>
          <a:p>
            <a:pPr marL="669290" indent="-634365">
              <a:lnSpc>
                <a:spcPct val="100000"/>
              </a:lnSpc>
              <a:buFont typeface="Wingdings"/>
              <a:buChar char=""/>
              <a:tabLst>
                <a:tab pos="669290"/>
                <a:tab pos="669925"/>
              </a:tabLst>
            </a:pPr>
            <a:r>
              <a:rPr sz="2000" spc="-5">
                <a:latin typeface="宋体"/>
                <a:cs typeface="宋体"/>
              </a:rPr>
              <a:t>加入其他会议就不是好的内容吗？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3162300" y="180810"/>
            <a:ext cx="327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40864"/>
              </a:tabLst>
            </a:pPr>
            <a:r>
              <a:rPr/>
              <a:t>第二</a:t>
            </a:r>
            <a:r>
              <a:rPr spc="-50"/>
              <a:t>章</a:t>
            </a:r>
            <a:r>
              <a:rPr/>
              <a:t>	经验借</a:t>
            </a:r>
            <a:r>
              <a:rPr spc="-50"/>
              <a:t>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410200" y="3124200"/>
            <a:ext cx="2767012" cy="28765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Microsoft JhengHei"/>
                <a:cs typeface="Microsoft JhengHei"/>
              </a:rPr>
              <a:t>第二章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经验借鉴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6939" y="956945"/>
            <a:ext cx="5283200" cy="2844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solidFill>
                  <a:srgbClr val="0066FF"/>
                </a:solidFill>
                <a:latin typeface="Microsoft JhengHei"/>
                <a:cs typeface="Microsoft JhengHei"/>
              </a:rPr>
              <a:t>３个原则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650">
              <a:latin typeface="Microsoft JhengHei"/>
              <a:cs typeface="Microsoft JhengHei"/>
            </a:endParaRPr>
          </a:p>
          <a:p>
            <a:pPr marL="393700">
              <a:lnSpc>
                <a:spcPct val="100000"/>
              </a:lnSpc>
            </a:pPr>
            <a:r>
              <a:rPr sz="2400" spc="-5">
                <a:latin typeface="宋体"/>
                <a:cs typeface="宋体"/>
              </a:rPr>
              <a:t>第一：确定不召开会议的工作日</a:t>
            </a:r>
            <a:endParaRPr sz="2400">
              <a:latin typeface="宋体"/>
              <a:cs typeface="宋体"/>
            </a:endParaRPr>
          </a:p>
          <a:p>
            <a:pPr marL="393700" marR="5080">
              <a:lnSpc>
                <a:spcPct val="100000"/>
              </a:lnSpc>
              <a:spcBef>
                <a:spcPts val="1440"/>
              </a:spcBef>
            </a:pPr>
            <a:r>
              <a:rPr sz="2400" spc="-5">
                <a:latin typeface="宋体"/>
                <a:cs typeface="宋体"/>
              </a:rPr>
              <a:t>第二：将会议时间定为１小时，最多不能超过１个半小时：</a:t>
            </a:r>
            <a:endParaRPr sz="2400">
              <a:latin typeface="宋体"/>
              <a:cs typeface="宋体"/>
            </a:endParaRPr>
          </a:p>
          <a:p>
            <a:pPr marL="393700">
              <a:lnSpc>
                <a:spcPct val="100000"/>
              </a:lnSpc>
              <a:spcBef>
                <a:spcPts val="1440"/>
              </a:spcBef>
            </a:pPr>
            <a:r>
              <a:rPr sz="2400" spc="-5">
                <a:latin typeface="宋体"/>
                <a:cs typeface="宋体"/>
              </a:rPr>
              <a:t>第三：将会议记录整理为一张纸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Microsoft JhengHei"/>
                <a:cs typeface="Microsoft JhengHei"/>
              </a:rPr>
              <a:t>第二章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经验借鉴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40739" y="980757"/>
            <a:ext cx="7518400" cy="5015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solidFill>
                  <a:srgbClr val="0066FF"/>
                </a:solidFill>
                <a:latin typeface="Microsoft JhengHei"/>
                <a:cs typeface="Microsoft JhengHei"/>
              </a:rPr>
              <a:t>７条规定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550">
              <a:latin typeface="Microsoft JhengHei"/>
              <a:cs typeface="Microsoft JhengHei"/>
            </a:endParaRPr>
          </a:p>
          <a:p>
            <a:pPr marL="241300">
              <a:lnSpc>
                <a:spcPct val="100000"/>
              </a:lnSpc>
            </a:pPr>
            <a:r>
              <a:rPr sz="2200" spc="-5">
                <a:latin typeface="宋体"/>
                <a:cs typeface="宋体"/>
              </a:rPr>
              <a:t>第一：召开会议，最重要的是严格遵守时间；</a:t>
            </a:r>
            <a:endParaRPr sz="2200">
              <a:latin typeface="宋体"/>
              <a:cs typeface="宋体"/>
            </a:endParaRPr>
          </a:p>
          <a:p>
            <a:pPr marL="241300" marR="5080" algn="just">
              <a:lnSpc>
                <a:spcPct val="150000"/>
              </a:lnSpc>
            </a:pPr>
            <a:r>
              <a:rPr sz="2200" spc="-5">
                <a:latin typeface="宋体"/>
                <a:cs typeface="宋体"/>
              </a:rPr>
              <a:t>第二：会议材料中写明投入会议的经费，去处不必的浪费；第三：将会议参加者限定为最佳人员及负责人，减少规模；第四：明确会议目的，不要转移主题或者成为闲谈或讨论；</a:t>
            </a:r>
            <a:endParaRPr sz="2200">
              <a:latin typeface="宋体"/>
              <a:cs typeface="宋体"/>
            </a:endParaRPr>
          </a:p>
          <a:p>
            <a:pPr marL="241300" marR="284480">
              <a:lnSpc>
                <a:spcPct val="100000"/>
              </a:lnSpc>
              <a:spcBef>
                <a:spcPts val="1320"/>
              </a:spcBef>
            </a:pPr>
            <a:r>
              <a:rPr sz="2200" spc="-5">
                <a:latin typeface="宋体"/>
                <a:cs typeface="宋体"/>
              </a:rPr>
              <a:t>第五：事先发放会议材料，在参加会议前进行讨论，以便</a:t>
            </a:r>
            <a:r>
              <a:rPr sz="2200" spc="-10">
                <a:latin typeface="宋体"/>
                <a:cs typeface="宋体"/>
              </a:rPr>
              <a:t>顺利召开会议；</a:t>
            </a:r>
            <a:endParaRPr sz="2200">
              <a:latin typeface="宋体"/>
              <a:cs typeface="宋体"/>
            </a:endParaRPr>
          </a:p>
          <a:p>
            <a:pPr marL="241300" marR="284480">
              <a:lnSpc>
                <a:spcPct val="100000"/>
              </a:lnSpc>
              <a:spcBef>
                <a:spcPts val="1320"/>
              </a:spcBef>
            </a:pPr>
            <a:r>
              <a:rPr sz="2200" spc="-5">
                <a:latin typeface="宋体"/>
                <a:cs typeface="宋体"/>
              </a:rPr>
              <a:t>第六：防止以某个特定的人为主进行发言，让每一位参与者进行发言，相互尊重；</a:t>
            </a:r>
            <a:endParaRPr sz="2200">
              <a:latin typeface="宋体"/>
              <a:cs typeface="宋体"/>
            </a:endParaRPr>
          </a:p>
          <a:p>
            <a:pPr marL="241300">
              <a:lnSpc>
                <a:spcPct val="100000"/>
              </a:lnSpc>
              <a:spcBef>
                <a:spcPts val="1320"/>
              </a:spcBef>
            </a:pPr>
            <a:r>
              <a:rPr sz="2200" spc="-5">
                <a:latin typeface="宋体"/>
                <a:cs typeface="宋体"/>
              </a:rPr>
              <a:t>第七：为了尽量减少会议记录，仅记录决定了的事件。</a:t>
            </a:r>
            <a:endParaRPr sz="2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微软雅黑"/>
                <a:cs typeface="微软雅黑"/>
              </a:rPr>
              <a:t>第二章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>
                <a:latin typeface="微软雅黑"/>
                <a:cs typeface="微软雅黑"/>
              </a:rPr>
              <a:t>经验借鉴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828674" y="904874"/>
            <a:ext cx="3371850" cy="476250"/>
            <a:chOff x="828674" y="904874"/>
            <a:chExt cx="3371850" cy="47625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8199" y="914399"/>
              <a:ext cx="3352799" cy="4571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838199" y="914399"/>
              <a:ext cx="3352800" cy="457200"/>
            </a:xfrm>
            <a:custGeom>
              <a:rect l="l" t="t" r="r" b="b"/>
              <a:pathLst>
                <a:path w="33528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3276598" y="0"/>
                  </a:lnTo>
                  <a:lnTo>
                    <a:pt x="3306258" y="5988"/>
                  </a:lnTo>
                  <a:lnTo>
                    <a:pt x="3330480" y="22318"/>
                  </a:lnTo>
                  <a:lnTo>
                    <a:pt x="3346811" y="46540"/>
                  </a:lnTo>
                  <a:lnTo>
                    <a:pt x="3352799" y="76201"/>
                  </a:lnTo>
                  <a:lnTo>
                    <a:pt x="3352800" y="380998"/>
                  </a:lnTo>
                  <a:lnTo>
                    <a:pt x="3346811" y="410659"/>
                  </a:lnTo>
                  <a:lnTo>
                    <a:pt x="3330480" y="434880"/>
                  </a:lnTo>
                  <a:lnTo>
                    <a:pt x="3306259" y="451211"/>
                  </a:lnTo>
                  <a:lnTo>
                    <a:pt x="32765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1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19049">
              <a:solidFill>
                <a:srgbClr val="FF6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206500" y="956945"/>
            <a:ext cx="5450840" cy="2418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21665"/>
              </a:tabLst>
            </a:pPr>
            <a:r>
              <a:rPr sz="2400" b="1" spc="80">
                <a:solidFill>
                  <a:srgbClr val="FF6600"/>
                </a:solidFill>
                <a:latin typeface="微软雅黑"/>
                <a:cs typeface="微软雅黑"/>
              </a:rPr>
              <a:t>2.</a:t>
            </a:r>
            <a:r>
              <a:rPr sz="2400" b="1">
                <a:solidFill>
                  <a:srgbClr val="FF6600"/>
                </a:solidFill>
                <a:latin typeface="微软雅黑"/>
                <a:cs typeface="微软雅黑"/>
              </a:rPr>
              <a:t>	</a:t>
            </a:r>
            <a:r>
              <a:rPr sz="2400" b="1" spc="-10">
                <a:solidFill>
                  <a:srgbClr val="FF6600"/>
                </a:solidFill>
                <a:latin typeface="微软雅黑"/>
                <a:cs typeface="微软雅黑"/>
              </a:rPr>
              <a:t>三元会议文化</a:t>
            </a:r>
            <a:endParaRPr sz="2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400">
              <a:latin typeface="微软雅黑"/>
              <a:cs typeface="微软雅黑"/>
            </a:endParaRPr>
          </a:p>
          <a:p>
            <a:pPr marL="27940" marR="5080">
              <a:lnSpc>
                <a:spcPct val="102699"/>
              </a:lnSpc>
            </a:pPr>
            <a:r>
              <a:rPr sz="2400">
                <a:latin typeface="宋体"/>
                <a:cs typeface="宋体"/>
              </a:rPr>
              <a:t>将会议内容</a:t>
            </a:r>
            <a:r>
              <a:rPr sz="2400" spc="-10">
                <a:latin typeface="宋体"/>
                <a:cs typeface="宋体"/>
              </a:rPr>
              <a:t>（</a:t>
            </a:r>
            <a:r>
              <a:rPr sz="2400" spc="-10">
                <a:latin typeface="Times New Roman"/>
                <a:cs typeface="Times New Roman"/>
              </a:rPr>
              <a:t>word</a:t>
            </a:r>
            <a:r>
              <a:rPr sz="2400" spc="-10">
                <a:latin typeface="宋体"/>
                <a:cs typeface="宋体"/>
              </a:rPr>
              <a:t>）</a:t>
            </a:r>
            <a:r>
              <a:rPr sz="2400" spc="-150">
                <a:latin typeface="宋体"/>
                <a:cs typeface="宋体"/>
              </a:rPr>
              <a:t> 向场外</a:t>
            </a:r>
            <a:r>
              <a:rPr sz="2400" spc="-10">
                <a:latin typeface="宋体"/>
                <a:cs typeface="宋体"/>
              </a:rPr>
              <a:t>（</a:t>
            </a:r>
            <a:r>
              <a:rPr sz="2400" spc="-10">
                <a:latin typeface="Times New Roman"/>
                <a:cs typeface="Times New Roman"/>
              </a:rPr>
              <a:t>Window</a:t>
            </a:r>
            <a:r>
              <a:rPr sz="2400" spc="-10">
                <a:latin typeface="宋体"/>
                <a:cs typeface="宋体"/>
              </a:rPr>
              <a:t>）</a:t>
            </a:r>
            <a:r>
              <a:rPr sz="2400">
                <a:latin typeface="宋体"/>
                <a:cs typeface="宋体"/>
              </a:rPr>
              <a:t>的相关者传达，并反映到工作</a:t>
            </a:r>
            <a:r>
              <a:rPr sz="2400" spc="-10">
                <a:latin typeface="宋体"/>
                <a:cs typeface="宋体"/>
              </a:rPr>
              <a:t>（</a:t>
            </a:r>
            <a:r>
              <a:rPr sz="2400" spc="-10">
                <a:latin typeface="Times New Roman"/>
                <a:cs typeface="Times New Roman"/>
              </a:rPr>
              <a:t>work</a:t>
            </a:r>
            <a:r>
              <a:rPr sz="2400" spc="-10">
                <a:latin typeface="宋体"/>
                <a:cs typeface="宋体"/>
              </a:rPr>
              <a:t>）</a:t>
            </a:r>
            <a:r>
              <a:rPr sz="2400" spc="-25">
                <a:latin typeface="宋体"/>
                <a:cs typeface="宋体"/>
              </a:rPr>
              <a:t>中。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5334000" y="3657600"/>
            <a:ext cx="2571750" cy="2343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微软雅黑"/>
                <a:cs typeface="微软雅黑"/>
              </a:rPr>
              <a:t>第二章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>
                <a:latin typeface="微软雅黑"/>
                <a:cs typeface="微软雅黑"/>
              </a:rPr>
              <a:t>经验借鉴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904874" y="981074"/>
            <a:ext cx="3371850" cy="476250"/>
            <a:chOff x="904874" y="981074"/>
            <a:chExt cx="3371850" cy="47625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14399" y="990599"/>
              <a:ext cx="3352799" cy="4571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14399" y="990599"/>
              <a:ext cx="3352800" cy="457200"/>
            </a:xfrm>
            <a:custGeom>
              <a:rect l="l" t="t" r="r" b="b"/>
              <a:pathLst>
                <a:path w="33528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3276598" y="0"/>
                  </a:lnTo>
                  <a:lnTo>
                    <a:pt x="3306258" y="5988"/>
                  </a:lnTo>
                  <a:lnTo>
                    <a:pt x="3330480" y="22318"/>
                  </a:lnTo>
                  <a:lnTo>
                    <a:pt x="3346811" y="46540"/>
                  </a:lnTo>
                  <a:lnTo>
                    <a:pt x="3352799" y="76201"/>
                  </a:lnTo>
                  <a:lnTo>
                    <a:pt x="3352800" y="380998"/>
                  </a:lnTo>
                  <a:lnTo>
                    <a:pt x="3346811" y="410659"/>
                  </a:lnTo>
                  <a:lnTo>
                    <a:pt x="3330480" y="434880"/>
                  </a:lnTo>
                  <a:lnTo>
                    <a:pt x="3306259" y="451211"/>
                  </a:lnTo>
                  <a:lnTo>
                    <a:pt x="32765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1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19049">
              <a:solidFill>
                <a:srgbClr val="FF6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092199" y="1013137"/>
            <a:ext cx="4498340" cy="1252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6600"/>
                </a:solidFill>
                <a:latin typeface="Times New Roman"/>
                <a:cs typeface="Times New Roman"/>
              </a:rPr>
              <a:t>3</a:t>
            </a:r>
            <a:r>
              <a:rPr sz="2400" b="1" spc="-10">
                <a:solidFill>
                  <a:srgbClr val="FF6600"/>
                </a:solidFill>
                <a:latin typeface="微软雅黑"/>
                <a:cs typeface="微软雅黑"/>
              </a:rPr>
              <a:t>．会议形式的多样性</a:t>
            </a:r>
            <a:endParaRPr sz="2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100">
              <a:latin typeface="微软雅黑"/>
              <a:cs typeface="微软雅黑"/>
            </a:endParaRPr>
          </a:p>
          <a:p>
            <a:pPr marL="1285240">
              <a:lnSpc>
                <a:spcPct val="100000"/>
              </a:lnSpc>
              <a:tabLst>
                <a:tab pos="3875404"/>
              </a:tabLst>
            </a:pPr>
            <a:r>
              <a:rPr sz="2400">
                <a:latin typeface="宋体"/>
                <a:cs typeface="宋体"/>
              </a:rPr>
              <a:t>早起型企业的会</a:t>
            </a:r>
            <a:r>
              <a:rPr sz="2400" spc="-50">
                <a:latin typeface="宋体"/>
                <a:cs typeface="宋体"/>
              </a:rPr>
              <a:t>议</a:t>
            </a:r>
            <a:r>
              <a:rPr sz="2400">
                <a:latin typeface="宋体"/>
                <a:cs typeface="宋体"/>
              </a:rPr>
              <a:t>	早</a:t>
            </a:r>
            <a:r>
              <a:rPr sz="2400" spc="-50">
                <a:latin typeface="宋体"/>
                <a:cs typeface="宋体"/>
              </a:rPr>
              <a:t>会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64739" y="2405124"/>
            <a:ext cx="2159000" cy="41338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550" spc="-160">
                <a:solidFill>
                  <a:srgbClr val="CC3300"/>
                </a:solidFill>
                <a:latin typeface="宋体"/>
                <a:cs typeface="宋体"/>
              </a:rPr>
              <a:t>特点</a:t>
            </a:r>
            <a:r>
              <a:rPr sz="2400" spc="-10">
                <a:latin typeface="宋体"/>
                <a:cs typeface="宋体"/>
              </a:rPr>
              <a:t>：头脑清醒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726939" y="2423160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latin typeface="宋体"/>
                <a:cs typeface="宋体"/>
              </a:rPr>
              <a:t>不拖拖拉拉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64739" y="2788920"/>
            <a:ext cx="42926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在身体上和精神上不受其他工作</a:t>
            </a:r>
            <a:r>
              <a:rPr sz="2400" spc="-25">
                <a:latin typeface="宋体"/>
                <a:cs typeface="宋体"/>
              </a:rPr>
              <a:t>影响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05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</a:pPr>
            <a:r>
              <a:rPr sz="2400" spc="-5">
                <a:latin typeface="宋体"/>
                <a:cs typeface="宋体"/>
              </a:rPr>
              <a:t>站立式会议、新鲜感觉的会议如蒸汽浴会、啤酒会、踏青会等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900237" y="1214437"/>
            <a:ext cx="5038725" cy="4505325"/>
            <a:chOff x="1900237" y="1214437"/>
            <a:chExt cx="5038725" cy="45053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04999" y="1219199"/>
              <a:ext cx="5029199" cy="44957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904999" y="1219199"/>
              <a:ext cx="5029200" cy="4495800"/>
            </a:xfrm>
            <a:custGeom>
              <a:rect l="l" t="t" r="r" b="b"/>
              <a:pathLst>
                <a:path w="5029200" h="4495800">
                  <a:moveTo>
                    <a:pt x="561975" y="3933825"/>
                  </a:moveTo>
                  <a:lnTo>
                    <a:pt x="561975" y="280987"/>
                  </a:lnTo>
                  <a:lnTo>
                    <a:pt x="565652" y="235410"/>
                  </a:lnTo>
                  <a:lnTo>
                    <a:pt x="576299" y="192173"/>
                  </a:lnTo>
                  <a:lnTo>
                    <a:pt x="593338" y="151857"/>
                  </a:lnTo>
                  <a:lnTo>
                    <a:pt x="616189" y="115040"/>
                  </a:lnTo>
                  <a:lnTo>
                    <a:pt x="644274" y="82299"/>
                  </a:lnTo>
                  <a:lnTo>
                    <a:pt x="677014" y="54214"/>
                  </a:lnTo>
                  <a:lnTo>
                    <a:pt x="713832" y="31363"/>
                  </a:lnTo>
                  <a:lnTo>
                    <a:pt x="754148" y="14325"/>
                  </a:lnTo>
                  <a:lnTo>
                    <a:pt x="797384" y="3677"/>
                  </a:lnTo>
                  <a:lnTo>
                    <a:pt x="842962" y="0"/>
                  </a:lnTo>
                  <a:lnTo>
                    <a:pt x="4748212" y="0"/>
                  </a:lnTo>
                  <a:lnTo>
                    <a:pt x="4793789" y="3677"/>
                  </a:lnTo>
                  <a:lnTo>
                    <a:pt x="4837025" y="14324"/>
                  </a:lnTo>
                  <a:lnTo>
                    <a:pt x="4877341" y="31363"/>
                  </a:lnTo>
                  <a:lnTo>
                    <a:pt x="4914159" y="54214"/>
                  </a:lnTo>
                  <a:lnTo>
                    <a:pt x="4946900" y="82299"/>
                  </a:lnTo>
                  <a:lnTo>
                    <a:pt x="4974985" y="115039"/>
                  </a:lnTo>
                  <a:lnTo>
                    <a:pt x="4997836" y="151857"/>
                  </a:lnTo>
                  <a:lnTo>
                    <a:pt x="5014874" y="192173"/>
                  </a:lnTo>
                  <a:lnTo>
                    <a:pt x="5025521" y="235409"/>
                  </a:lnTo>
                  <a:lnTo>
                    <a:pt x="5029199" y="280987"/>
                  </a:lnTo>
                  <a:lnTo>
                    <a:pt x="5025521" y="326564"/>
                  </a:lnTo>
                  <a:lnTo>
                    <a:pt x="5014874" y="369800"/>
                  </a:lnTo>
                  <a:lnTo>
                    <a:pt x="4997836" y="410117"/>
                  </a:lnTo>
                  <a:lnTo>
                    <a:pt x="4974985" y="446934"/>
                  </a:lnTo>
                  <a:lnTo>
                    <a:pt x="4946900" y="479675"/>
                  </a:lnTo>
                  <a:lnTo>
                    <a:pt x="4914160" y="507760"/>
                  </a:lnTo>
                  <a:lnTo>
                    <a:pt x="4877342" y="530611"/>
                  </a:lnTo>
                  <a:lnTo>
                    <a:pt x="4837026" y="547649"/>
                  </a:lnTo>
                  <a:lnTo>
                    <a:pt x="4793790" y="558297"/>
                  </a:lnTo>
                  <a:lnTo>
                    <a:pt x="4748212" y="561974"/>
                  </a:lnTo>
                  <a:lnTo>
                    <a:pt x="4467225" y="561975"/>
                  </a:lnTo>
                  <a:lnTo>
                    <a:pt x="4467225" y="4214812"/>
                  </a:lnTo>
                  <a:lnTo>
                    <a:pt x="4463547" y="4260389"/>
                  </a:lnTo>
                  <a:lnTo>
                    <a:pt x="4452899" y="4303625"/>
                  </a:lnTo>
                  <a:lnTo>
                    <a:pt x="4435861" y="4343942"/>
                  </a:lnTo>
                  <a:lnTo>
                    <a:pt x="4413010" y="4380759"/>
                  </a:lnTo>
                  <a:lnTo>
                    <a:pt x="4384925" y="4413500"/>
                  </a:lnTo>
                  <a:lnTo>
                    <a:pt x="4352184" y="4441585"/>
                  </a:lnTo>
                  <a:lnTo>
                    <a:pt x="4315367" y="4464436"/>
                  </a:lnTo>
                  <a:lnTo>
                    <a:pt x="4275051" y="4481474"/>
                  </a:lnTo>
                  <a:lnTo>
                    <a:pt x="4231815" y="4492122"/>
                  </a:lnTo>
                  <a:lnTo>
                    <a:pt x="4186237" y="4495799"/>
                  </a:lnTo>
                  <a:lnTo>
                    <a:pt x="280987" y="4495800"/>
                  </a:lnTo>
                  <a:lnTo>
                    <a:pt x="235410" y="4492122"/>
                  </a:lnTo>
                  <a:lnTo>
                    <a:pt x="192174" y="4481474"/>
                  </a:lnTo>
                  <a:lnTo>
                    <a:pt x="151857" y="4464436"/>
                  </a:lnTo>
                  <a:lnTo>
                    <a:pt x="115040" y="4441585"/>
                  </a:lnTo>
                  <a:lnTo>
                    <a:pt x="82299" y="4413500"/>
                  </a:lnTo>
                  <a:lnTo>
                    <a:pt x="54214" y="4380760"/>
                  </a:lnTo>
                  <a:lnTo>
                    <a:pt x="31363" y="4343942"/>
                  </a:lnTo>
                  <a:lnTo>
                    <a:pt x="14325" y="4303626"/>
                  </a:lnTo>
                  <a:lnTo>
                    <a:pt x="3677" y="4260390"/>
                  </a:lnTo>
                  <a:lnTo>
                    <a:pt x="0" y="4214812"/>
                  </a:lnTo>
                  <a:lnTo>
                    <a:pt x="3677" y="4169234"/>
                  </a:lnTo>
                  <a:lnTo>
                    <a:pt x="14324" y="4125998"/>
                  </a:lnTo>
                  <a:lnTo>
                    <a:pt x="31363" y="4085682"/>
                  </a:lnTo>
                  <a:lnTo>
                    <a:pt x="54214" y="4048865"/>
                  </a:lnTo>
                  <a:lnTo>
                    <a:pt x="82299" y="4016124"/>
                  </a:lnTo>
                  <a:lnTo>
                    <a:pt x="115039" y="3988039"/>
                  </a:lnTo>
                  <a:lnTo>
                    <a:pt x="151857" y="3965188"/>
                  </a:lnTo>
                  <a:lnTo>
                    <a:pt x="192173" y="3948149"/>
                  </a:lnTo>
                  <a:lnTo>
                    <a:pt x="235409" y="3937502"/>
                  </a:lnTo>
                  <a:lnTo>
                    <a:pt x="280987" y="3933824"/>
                  </a:lnTo>
                  <a:lnTo>
                    <a:pt x="561975" y="3933825"/>
                  </a:lnTo>
                  <a:close/>
                </a:path>
                <a:path w="5029200" h="4495800">
                  <a:moveTo>
                    <a:pt x="842962" y="0"/>
                  </a:moveTo>
                  <a:lnTo>
                    <a:pt x="888539" y="3677"/>
                  </a:lnTo>
                  <a:lnTo>
                    <a:pt x="931775" y="14324"/>
                  </a:lnTo>
                  <a:lnTo>
                    <a:pt x="972092" y="31363"/>
                  </a:lnTo>
                  <a:lnTo>
                    <a:pt x="1008909" y="54214"/>
                  </a:lnTo>
                  <a:lnTo>
                    <a:pt x="1041650" y="82299"/>
                  </a:lnTo>
                  <a:lnTo>
                    <a:pt x="1069735" y="115039"/>
                  </a:lnTo>
                  <a:lnTo>
                    <a:pt x="1092586" y="151857"/>
                  </a:lnTo>
                  <a:lnTo>
                    <a:pt x="1109624" y="192173"/>
                  </a:lnTo>
                  <a:lnTo>
                    <a:pt x="1120272" y="235409"/>
                  </a:lnTo>
                  <a:lnTo>
                    <a:pt x="1123950" y="280987"/>
                  </a:lnTo>
                  <a:lnTo>
                    <a:pt x="1120272" y="326564"/>
                  </a:lnTo>
                  <a:lnTo>
                    <a:pt x="1109625" y="369800"/>
                  </a:lnTo>
                  <a:lnTo>
                    <a:pt x="1092586" y="410117"/>
                  </a:lnTo>
                  <a:lnTo>
                    <a:pt x="1069735" y="446934"/>
                  </a:lnTo>
                  <a:lnTo>
                    <a:pt x="1041650" y="479675"/>
                  </a:lnTo>
                  <a:lnTo>
                    <a:pt x="1008910" y="507760"/>
                  </a:lnTo>
                  <a:lnTo>
                    <a:pt x="972092" y="530611"/>
                  </a:lnTo>
                  <a:lnTo>
                    <a:pt x="931776" y="547649"/>
                  </a:lnTo>
                  <a:lnTo>
                    <a:pt x="888540" y="558297"/>
                  </a:lnTo>
                  <a:lnTo>
                    <a:pt x="842963" y="561974"/>
                  </a:lnTo>
                  <a:lnTo>
                    <a:pt x="798556" y="554812"/>
                  </a:lnTo>
                  <a:lnTo>
                    <a:pt x="759989" y="534867"/>
                  </a:lnTo>
                  <a:lnTo>
                    <a:pt x="729576" y="504454"/>
                  </a:lnTo>
                  <a:lnTo>
                    <a:pt x="709631" y="465888"/>
                  </a:lnTo>
                  <a:lnTo>
                    <a:pt x="702469" y="421481"/>
                  </a:lnTo>
                  <a:lnTo>
                    <a:pt x="709631" y="377074"/>
                  </a:lnTo>
                  <a:lnTo>
                    <a:pt x="729576" y="338507"/>
                  </a:lnTo>
                  <a:lnTo>
                    <a:pt x="759989" y="308094"/>
                  </a:lnTo>
                  <a:lnTo>
                    <a:pt x="798555" y="288149"/>
                  </a:lnTo>
                  <a:lnTo>
                    <a:pt x="842962" y="280987"/>
                  </a:lnTo>
                  <a:lnTo>
                    <a:pt x="1123950" y="280987"/>
                  </a:lnTo>
                </a:path>
                <a:path w="5029200" h="4495800">
                  <a:moveTo>
                    <a:pt x="4467225" y="561975"/>
                  </a:moveTo>
                  <a:lnTo>
                    <a:pt x="842962" y="561975"/>
                  </a:lnTo>
                </a:path>
                <a:path w="5029200" h="4495800">
                  <a:moveTo>
                    <a:pt x="280987" y="3933825"/>
                  </a:moveTo>
                  <a:lnTo>
                    <a:pt x="325394" y="3940987"/>
                  </a:lnTo>
                  <a:lnTo>
                    <a:pt x="363961" y="3960931"/>
                  </a:lnTo>
                  <a:lnTo>
                    <a:pt x="394374" y="3991344"/>
                  </a:lnTo>
                  <a:lnTo>
                    <a:pt x="414318" y="4029911"/>
                  </a:lnTo>
                  <a:lnTo>
                    <a:pt x="421481" y="4074318"/>
                  </a:lnTo>
                  <a:lnTo>
                    <a:pt x="414318" y="4118725"/>
                  </a:lnTo>
                  <a:lnTo>
                    <a:pt x="394374" y="4157292"/>
                  </a:lnTo>
                  <a:lnTo>
                    <a:pt x="363961" y="4187705"/>
                  </a:lnTo>
                  <a:lnTo>
                    <a:pt x="325394" y="4207649"/>
                  </a:lnTo>
                  <a:lnTo>
                    <a:pt x="280987" y="4214812"/>
                  </a:lnTo>
                  <a:lnTo>
                    <a:pt x="280987" y="4214812"/>
                  </a:lnTo>
                  <a:lnTo>
                    <a:pt x="561975" y="4214812"/>
                  </a:lnTo>
                </a:path>
                <a:path w="5029200" h="4495800">
                  <a:moveTo>
                    <a:pt x="280987" y="4495799"/>
                  </a:moveTo>
                  <a:lnTo>
                    <a:pt x="326565" y="4492122"/>
                  </a:lnTo>
                  <a:lnTo>
                    <a:pt x="369801" y="4481474"/>
                  </a:lnTo>
                  <a:lnTo>
                    <a:pt x="410117" y="4464436"/>
                  </a:lnTo>
                  <a:lnTo>
                    <a:pt x="446935" y="4441585"/>
                  </a:lnTo>
                  <a:lnTo>
                    <a:pt x="479675" y="4413500"/>
                  </a:lnTo>
                  <a:lnTo>
                    <a:pt x="507760" y="4380759"/>
                  </a:lnTo>
                  <a:lnTo>
                    <a:pt x="530611" y="4343942"/>
                  </a:lnTo>
                  <a:lnTo>
                    <a:pt x="547650" y="4303625"/>
                  </a:lnTo>
                  <a:lnTo>
                    <a:pt x="558297" y="4260389"/>
                  </a:lnTo>
                  <a:lnTo>
                    <a:pt x="561975" y="4214812"/>
                  </a:lnTo>
                  <a:lnTo>
                    <a:pt x="561975" y="39338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162300" y="83820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latin typeface="微软雅黑"/>
                <a:cs typeface="微软雅黑"/>
              </a:rPr>
              <a:t>会议管理培训提纲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669539" y="2168588"/>
            <a:ext cx="2870200" cy="309816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770"/>
              </a:spcBef>
            </a:pPr>
            <a:r>
              <a:rPr sz="2800" b="1" spc="315">
                <a:latin typeface="微软雅黑"/>
                <a:cs typeface="微软雅黑"/>
              </a:rPr>
              <a:t>第一章 概述</a:t>
            </a:r>
            <a:endParaRPr sz="28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</a:pPr>
            <a:r>
              <a:rPr sz="2800" b="1" spc="-10">
                <a:latin typeface="微软雅黑"/>
                <a:cs typeface="微软雅黑"/>
              </a:rPr>
              <a:t>第二章 经验借鉴</a:t>
            </a:r>
            <a:r>
              <a:rPr sz="2800" b="1">
                <a:solidFill>
                  <a:srgbClr val="CC3300"/>
                </a:solidFill>
                <a:latin typeface="微软雅黑"/>
                <a:cs typeface="微软雅黑"/>
              </a:rPr>
              <a:t>第三章 </a:t>
            </a:r>
            <a:r>
              <a:rPr sz="2800" b="1" spc="-15">
                <a:solidFill>
                  <a:srgbClr val="CC3300"/>
                </a:solidFill>
                <a:latin typeface="微软雅黑"/>
                <a:cs typeface="微软雅黑"/>
              </a:rPr>
              <a:t>会议准备</a:t>
            </a:r>
            <a:r>
              <a:rPr sz="2800" b="1" spc="-10">
                <a:latin typeface="微软雅黑"/>
                <a:cs typeface="微软雅黑"/>
              </a:rPr>
              <a:t>第四章 会中控制第五章 会后执行</a:t>
            </a:r>
            <a:r>
              <a:rPr sz="2800" b="1" spc="315">
                <a:latin typeface="微软雅黑"/>
                <a:cs typeface="微软雅黑"/>
              </a:rPr>
              <a:t>第六章 总结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1752600" y="3340100"/>
            <a:ext cx="400050" cy="2397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43000" y="1400175"/>
            <a:ext cx="7124700" cy="4479925"/>
            <a:chOff x="1143000" y="1400175"/>
            <a:chExt cx="7124700" cy="44799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3000" y="1752600"/>
              <a:ext cx="7124700" cy="41275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420799" y="1400174"/>
              <a:ext cx="6104890" cy="2597785"/>
            </a:xfrm>
            <a:custGeom>
              <a:rect l="l" t="t" r="r" b="b"/>
              <a:pathLst>
                <a:path w="6104890" h="2597785">
                  <a:moveTo>
                    <a:pt x="386473" y="1081392"/>
                  </a:moveTo>
                  <a:lnTo>
                    <a:pt x="317601" y="1065314"/>
                  </a:lnTo>
                  <a:lnTo>
                    <a:pt x="317601" y="1007033"/>
                  </a:lnTo>
                  <a:lnTo>
                    <a:pt x="208546" y="1041196"/>
                  </a:lnTo>
                  <a:lnTo>
                    <a:pt x="49745" y="1033157"/>
                  </a:lnTo>
                  <a:lnTo>
                    <a:pt x="88011" y="1071346"/>
                  </a:lnTo>
                  <a:lnTo>
                    <a:pt x="0" y="1125601"/>
                  </a:lnTo>
                  <a:lnTo>
                    <a:pt x="137756" y="1105509"/>
                  </a:lnTo>
                  <a:lnTo>
                    <a:pt x="227672" y="1135646"/>
                  </a:lnTo>
                  <a:lnTo>
                    <a:pt x="277418" y="1099477"/>
                  </a:lnTo>
                  <a:lnTo>
                    <a:pt x="386473" y="1081392"/>
                  </a:lnTo>
                  <a:close/>
                </a:path>
                <a:path w="6104890" h="2597785">
                  <a:moveTo>
                    <a:pt x="465721" y="591439"/>
                  </a:moveTo>
                  <a:lnTo>
                    <a:pt x="464286" y="592188"/>
                  </a:lnTo>
                  <a:lnTo>
                    <a:pt x="454736" y="598195"/>
                  </a:lnTo>
                  <a:lnTo>
                    <a:pt x="465721" y="591439"/>
                  </a:lnTo>
                  <a:close/>
                </a:path>
                <a:path w="6104890" h="2597785">
                  <a:moveTo>
                    <a:pt x="582447" y="108724"/>
                  </a:moveTo>
                  <a:lnTo>
                    <a:pt x="513854" y="74498"/>
                  </a:lnTo>
                  <a:lnTo>
                    <a:pt x="542429" y="40271"/>
                  </a:lnTo>
                  <a:lnTo>
                    <a:pt x="443344" y="44297"/>
                  </a:lnTo>
                  <a:lnTo>
                    <a:pt x="285165" y="0"/>
                  </a:lnTo>
                  <a:lnTo>
                    <a:pt x="306133" y="46316"/>
                  </a:lnTo>
                  <a:lnTo>
                    <a:pt x="167017" y="72478"/>
                  </a:lnTo>
                  <a:lnTo>
                    <a:pt x="315658" y="90601"/>
                  </a:lnTo>
                  <a:lnTo>
                    <a:pt x="393788" y="140931"/>
                  </a:lnTo>
                  <a:lnTo>
                    <a:pt x="433806" y="102679"/>
                  </a:lnTo>
                  <a:lnTo>
                    <a:pt x="582447" y="108724"/>
                  </a:lnTo>
                  <a:close/>
                </a:path>
                <a:path w="6104890" h="2597785">
                  <a:moveTo>
                    <a:pt x="1237881" y="426046"/>
                  </a:moveTo>
                  <a:lnTo>
                    <a:pt x="1008672" y="388010"/>
                  </a:lnTo>
                  <a:lnTo>
                    <a:pt x="930351" y="337959"/>
                  </a:lnTo>
                  <a:lnTo>
                    <a:pt x="741248" y="384009"/>
                  </a:lnTo>
                  <a:lnTo>
                    <a:pt x="542594" y="398018"/>
                  </a:lnTo>
                  <a:lnTo>
                    <a:pt x="682040" y="442061"/>
                  </a:lnTo>
                  <a:lnTo>
                    <a:pt x="542594" y="544144"/>
                  </a:lnTo>
                  <a:lnTo>
                    <a:pt x="465721" y="591439"/>
                  </a:lnTo>
                  <a:lnTo>
                    <a:pt x="513943" y="566166"/>
                  </a:lnTo>
                  <a:lnTo>
                    <a:pt x="554062" y="548157"/>
                  </a:lnTo>
                  <a:lnTo>
                    <a:pt x="601814" y="530136"/>
                  </a:lnTo>
                  <a:lnTo>
                    <a:pt x="662940" y="512127"/>
                  </a:lnTo>
                  <a:lnTo>
                    <a:pt x="722147" y="500113"/>
                  </a:lnTo>
                  <a:lnTo>
                    <a:pt x="781367" y="490105"/>
                  </a:lnTo>
                  <a:lnTo>
                    <a:pt x="800468" y="518121"/>
                  </a:lnTo>
                  <a:lnTo>
                    <a:pt x="821474" y="584187"/>
                  </a:lnTo>
                  <a:lnTo>
                    <a:pt x="831024" y="670267"/>
                  </a:lnTo>
                  <a:lnTo>
                    <a:pt x="781367" y="744334"/>
                  </a:lnTo>
                  <a:lnTo>
                    <a:pt x="811923" y="706297"/>
                  </a:lnTo>
                  <a:lnTo>
                    <a:pt x="880694" y="618223"/>
                  </a:lnTo>
                  <a:lnTo>
                    <a:pt x="949452" y="524129"/>
                  </a:lnTo>
                  <a:lnTo>
                    <a:pt x="964730" y="490105"/>
                  </a:lnTo>
                  <a:lnTo>
                    <a:pt x="980020" y="456069"/>
                  </a:lnTo>
                  <a:lnTo>
                    <a:pt x="1237881" y="426046"/>
                  </a:lnTo>
                  <a:close/>
                </a:path>
                <a:path w="6104890" h="2597785">
                  <a:moveTo>
                    <a:pt x="2534704" y="442163"/>
                  </a:moveTo>
                  <a:lnTo>
                    <a:pt x="2385949" y="362445"/>
                  </a:lnTo>
                  <a:lnTo>
                    <a:pt x="2515628" y="324573"/>
                  </a:lnTo>
                  <a:lnTo>
                    <a:pt x="2357348" y="328561"/>
                  </a:lnTo>
                  <a:lnTo>
                    <a:pt x="2239111" y="288709"/>
                  </a:lnTo>
                  <a:lnTo>
                    <a:pt x="2218144" y="336537"/>
                  </a:lnTo>
                  <a:lnTo>
                    <a:pt x="2109444" y="362445"/>
                  </a:lnTo>
                  <a:lnTo>
                    <a:pt x="2239111" y="376389"/>
                  </a:lnTo>
                  <a:lnTo>
                    <a:pt x="2239111" y="472046"/>
                  </a:lnTo>
                  <a:lnTo>
                    <a:pt x="2336368" y="400304"/>
                  </a:lnTo>
                  <a:lnTo>
                    <a:pt x="2534704" y="442163"/>
                  </a:lnTo>
                  <a:close/>
                </a:path>
                <a:path w="6104890" h="2597785">
                  <a:moveTo>
                    <a:pt x="2902407" y="2487142"/>
                  </a:moveTo>
                  <a:lnTo>
                    <a:pt x="2890977" y="2465057"/>
                  </a:lnTo>
                  <a:lnTo>
                    <a:pt x="2862364" y="2406827"/>
                  </a:lnTo>
                  <a:lnTo>
                    <a:pt x="2791815" y="2334539"/>
                  </a:lnTo>
                  <a:lnTo>
                    <a:pt x="2692666" y="2274303"/>
                  </a:lnTo>
                  <a:lnTo>
                    <a:pt x="2862364" y="2214054"/>
                  </a:lnTo>
                  <a:lnTo>
                    <a:pt x="2524874" y="2204021"/>
                  </a:lnTo>
                  <a:lnTo>
                    <a:pt x="2297963" y="2131733"/>
                  </a:lnTo>
                  <a:lnTo>
                    <a:pt x="2238857" y="2222093"/>
                  </a:lnTo>
                  <a:lnTo>
                    <a:pt x="1870849" y="2278316"/>
                  </a:lnTo>
                  <a:lnTo>
                    <a:pt x="2168309" y="2310434"/>
                  </a:lnTo>
                  <a:lnTo>
                    <a:pt x="2177834" y="2332532"/>
                  </a:lnTo>
                  <a:lnTo>
                    <a:pt x="2208352" y="2396782"/>
                  </a:lnTo>
                  <a:lnTo>
                    <a:pt x="2257920" y="2489149"/>
                  </a:lnTo>
                  <a:lnTo>
                    <a:pt x="2336101" y="2597581"/>
                  </a:lnTo>
                  <a:lnTo>
                    <a:pt x="2347544" y="2571470"/>
                  </a:lnTo>
                  <a:lnTo>
                    <a:pt x="2366607" y="2513241"/>
                  </a:lnTo>
                  <a:lnTo>
                    <a:pt x="2425725" y="2442959"/>
                  </a:lnTo>
                  <a:lnTo>
                    <a:pt x="2515336" y="2388755"/>
                  </a:lnTo>
                  <a:lnTo>
                    <a:pt x="2534399" y="2392769"/>
                  </a:lnTo>
                  <a:lnTo>
                    <a:pt x="2574442" y="2396782"/>
                  </a:lnTo>
                  <a:lnTo>
                    <a:pt x="2624023" y="2404808"/>
                  </a:lnTo>
                  <a:lnTo>
                    <a:pt x="2692666" y="2416860"/>
                  </a:lnTo>
                  <a:lnTo>
                    <a:pt x="2763215" y="2432926"/>
                  </a:lnTo>
                  <a:lnTo>
                    <a:pt x="2822333" y="2448991"/>
                  </a:lnTo>
                  <a:lnTo>
                    <a:pt x="2871901" y="2467064"/>
                  </a:lnTo>
                  <a:lnTo>
                    <a:pt x="2902407" y="2487142"/>
                  </a:lnTo>
                  <a:close/>
                </a:path>
                <a:path w="6104890" h="2597785">
                  <a:moveTo>
                    <a:pt x="2990837" y="1485290"/>
                  </a:moveTo>
                  <a:lnTo>
                    <a:pt x="2782735" y="1473288"/>
                  </a:lnTo>
                  <a:lnTo>
                    <a:pt x="2683472" y="1409293"/>
                  </a:lnTo>
                  <a:lnTo>
                    <a:pt x="2574645" y="1469288"/>
                  </a:lnTo>
                  <a:lnTo>
                    <a:pt x="2397099" y="1491284"/>
                  </a:lnTo>
                  <a:lnTo>
                    <a:pt x="2525014" y="1525282"/>
                  </a:lnTo>
                  <a:lnTo>
                    <a:pt x="2376106" y="1643265"/>
                  </a:lnTo>
                  <a:lnTo>
                    <a:pt x="2624290" y="1563281"/>
                  </a:lnTo>
                  <a:lnTo>
                    <a:pt x="2822829" y="1639265"/>
                  </a:lnTo>
                  <a:lnTo>
                    <a:pt x="2754109" y="1523288"/>
                  </a:lnTo>
                  <a:lnTo>
                    <a:pt x="2990837" y="1485290"/>
                  </a:lnTo>
                  <a:close/>
                </a:path>
                <a:path w="6104890" h="2597785">
                  <a:moveTo>
                    <a:pt x="4308703" y="572833"/>
                  </a:moveTo>
                  <a:lnTo>
                    <a:pt x="3793718" y="562825"/>
                  </a:lnTo>
                  <a:lnTo>
                    <a:pt x="3486645" y="444690"/>
                  </a:lnTo>
                  <a:lnTo>
                    <a:pt x="3149041" y="602869"/>
                  </a:lnTo>
                  <a:lnTo>
                    <a:pt x="2624518" y="662940"/>
                  </a:lnTo>
                  <a:lnTo>
                    <a:pt x="3049854" y="708990"/>
                  </a:lnTo>
                  <a:lnTo>
                    <a:pt x="3000273" y="761047"/>
                  </a:lnTo>
                  <a:lnTo>
                    <a:pt x="3011716" y="825131"/>
                  </a:lnTo>
                  <a:lnTo>
                    <a:pt x="3049854" y="879182"/>
                  </a:lnTo>
                  <a:lnTo>
                    <a:pt x="3070834" y="901217"/>
                  </a:lnTo>
                  <a:lnTo>
                    <a:pt x="3080372" y="865174"/>
                  </a:lnTo>
                  <a:lnTo>
                    <a:pt x="3129965" y="835139"/>
                  </a:lnTo>
                  <a:lnTo>
                    <a:pt x="3210077" y="807110"/>
                  </a:lnTo>
                  <a:lnTo>
                    <a:pt x="3288271" y="783082"/>
                  </a:lnTo>
                  <a:lnTo>
                    <a:pt x="3377920" y="769061"/>
                  </a:lnTo>
                  <a:lnTo>
                    <a:pt x="3456127" y="755040"/>
                  </a:lnTo>
                  <a:lnTo>
                    <a:pt x="3505708" y="747039"/>
                  </a:lnTo>
                  <a:lnTo>
                    <a:pt x="3526688" y="745032"/>
                  </a:lnTo>
                  <a:lnTo>
                    <a:pt x="3635413" y="781075"/>
                  </a:lnTo>
                  <a:lnTo>
                    <a:pt x="3744125" y="825131"/>
                  </a:lnTo>
                  <a:lnTo>
                    <a:pt x="3852849" y="871181"/>
                  </a:lnTo>
                  <a:lnTo>
                    <a:pt x="3942499" y="919238"/>
                  </a:lnTo>
                  <a:lnTo>
                    <a:pt x="4032135" y="963282"/>
                  </a:lnTo>
                  <a:lnTo>
                    <a:pt x="4091267" y="999324"/>
                  </a:lnTo>
                  <a:lnTo>
                    <a:pt x="4131322" y="1023353"/>
                  </a:lnTo>
                  <a:lnTo>
                    <a:pt x="4150398" y="1033360"/>
                  </a:lnTo>
                  <a:lnTo>
                    <a:pt x="4159935" y="1053388"/>
                  </a:lnTo>
                  <a:lnTo>
                    <a:pt x="4169473" y="1089431"/>
                  </a:lnTo>
                  <a:lnTo>
                    <a:pt x="4180916" y="1101445"/>
                  </a:lnTo>
                  <a:lnTo>
                    <a:pt x="4190454" y="1047381"/>
                  </a:lnTo>
                  <a:lnTo>
                    <a:pt x="4150398" y="933246"/>
                  </a:lnTo>
                  <a:lnTo>
                    <a:pt x="4060748" y="807110"/>
                  </a:lnTo>
                  <a:lnTo>
                    <a:pt x="3971099" y="702983"/>
                  </a:lnTo>
                  <a:lnTo>
                    <a:pt x="3932961" y="662940"/>
                  </a:lnTo>
                  <a:lnTo>
                    <a:pt x="4308703" y="572833"/>
                  </a:lnTo>
                  <a:close/>
                </a:path>
                <a:path w="6104890" h="2597785">
                  <a:moveTo>
                    <a:pt x="4548454" y="1972373"/>
                  </a:moveTo>
                  <a:lnTo>
                    <a:pt x="4547019" y="1973122"/>
                  </a:lnTo>
                  <a:lnTo>
                    <a:pt x="4537468" y="1979168"/>
                  </a:lnTo>
                  <a:lnTo>
                    <a:pt x="4548454" y="1972373"/>
                  </a:lnTo>
                  <a:close/>
                </a:path>
                <a:path w="6104890" h="2597785">
                  <a:moveTo>
                    <a:pt x="5310784" y="416344"/>
                  </a:moveTo>
                  <a:lnTo>
                    <a:pt x="5299329" y="392379"/>
                  </a:lnTo>
                  <a:lnTo>
                    <a:pt x="5270690" y="334479"/>
                  </a:lnTo>
                  <a:lnTo>
                    <a:pt x="5201958" y="264604"/>
                  </a:lnTo>
                  <a:lnTo>
                    <a:pt x="5102669" y="200710"/>
                  </a:lnTo>
                  <a:lnTo>
                    <a:pt x="5270690" y="140817"/>
                  </a:lnTo>
                  <a:lnTo>
                    <a:pt x="4932731" y="134823"/>
                  </a:lnTo>
                  <a:lnTo>
                    <a:pt x="4705528" y="62941"/>
                  </a:lnTo>
                  <a:lnTo>
                    <a:pt x="4646333" y="148793"/>
                  </a:lnTo>
                  <a:lnTo>
                    <a:pt x="4277830" y="204698"/>
                  </a:lnTo>
                  <a:lnTo>
                    <a:pt x="4575683" y="238645"/>
                  </a:lnTo>
                  <a:lnTo>
                    <a:pt x="4585233" y="262597"/>
                  </a:lnTo>
                  <a:lnTo>
                    <a:pt x="4615777" y="326491"/>
                  </a:lnTo>
                  <a:lnTo>
                    <a:pt x="4665421" y="418338"/>
                  </a:lnTo>
                  <a:lnTo>
                    <a:pt x="4745621" y="528154"/>
                  </a:lnTo>
                  <a:lnTo>
                    <a:pt x="4755172" y="502196"/>
                  </a:lnTo>
                  <a:lnTo>
                    <a:pt x="4774260" y="442290"/>
                  </a:lnTo>
                  <a:lnTo>
                    <a:pt x="4833455" y="372414"/>
                  </a:lnTo>
                  <a:lnTo>
                    <a:pt x="4923193" y="318503"/>
                  </a:lnTo>
                  <a:lnTo>
                    <a:pt x="4932731" y="320509"/>
                  </a:lnTo>
                  <a:lnTo>
                    <a:pt x="4972837" y="326491"/>
                  </a:lnTo>
                  <a:lnTo>
                    <a:pt x="5032019" y="334479"/>
                  </a:lnTo>
                  <a:lnTo>
                    <a:pt x="5102669" y="346456"/>
                  </a:lnTo>
                  <a:lnTo>
                    <a:pt x="5161864" y="362432"/>
                  </a:lnTo>
                  <a:lnTo>
                    <a:pt x="5230596" y="376415"/>
                  </a:lnTo>
                  <a:lnTo>
                    <a:pt x="5280241" y="394373"/>
                  </a:lnTo>
                  <a:lnTo>
                    <a:pt x="5310784" y="416344"/>
                  </a:lnTo>
                  <a:close/>
                </a:path>
                <a:path w="6104890" h="2597785">
                  <a:moveTo>
                    <a:pt x="5320614" y="1805889"/>
                  </a:moveTo>
                  <a:lnTo>
                    <a:pt x="5081854" y="1769618"/>
                  </a:lnTo>
                  <a:lnTo>
                    <a:pt x="5013083" y="1721256"/>
                  </a:lnTo>
                  <a:lnTo>
                    <a:pt x="4814430" y="1767598"/>
                  </a:lnTo>
                  <a:lnTo>
                    <a:pt x="4615789" y="1779689"/>
                  </a:lnTo>
                  <a:lnTo>
                    <a:pt x="4764773" y="1822005"/>
                  </a:lnTo>
                  <a:lnTo>
                    <a:pt x="4625340" y="1924761"/>
                  </a:lnTo>
                  <a:lnTo>
                    <a:pt x="4548454" y="1972373"/>
                  </a:lnTo>
                  <a:lnTo>
                    <a:pt x="4566120" y="1963051"/>
                  </a:lnTo>
                  <a:lnTo>
                    <a:pt x="4596689" y="1950961"/>
                  </a:lnTo>
                  <a:lnTo>
                    <a:pt x="4634890" y="1932825"/>
                  </a:lnTo>
                  <a:lnTo>
                    <a:pt x="4734217" y="1896554"/>
                  </a:lnTo>
                  <a:lnTo>
                    <a:pt x="4795329" y="1880438"/>
                  </a:lnTo>
                  <a:lnTo>
                    <a:pt x="4854549" y="1872373"/>
                  </a:lnTo>
                  <a:lnTo>
                    <a:pt x="4873650" y="1902599"/>
                  </a:lnTo>
                  <a:lnTo>
                    <a:pt x="4904206" y="1969096"/>
                  </a:lnTo>
                  <a:lnTo>
                    <a:pt x="4904206" y="2053717"/>
                  </a:lnTo>
                  <a:lnTo>
                    <a:pt x="4864100" y="2128278"/>
                  </a:lnTo>
                  <a:lnTo>
                    <a:pt x="4963426" y="2003348"/>
                  </a:lnTo>
                  <a:lnTo>
                    <a:pt x="5032184" y="1904619"/>
                  </a:lnTo>
                  <a:lnTo>
                    <a:pt x="5046573" y="1872373"/>
                  </a:lnTo>
                  <a:lnTo>
                    <a:pt x="5062753" y="1836115"/>
                  </a:lnTo>
                  <a:lnTo>
                    <a:pt x="5320614" y="1805889"/>
                  </a:lnTo>
                  <a:close/>
                </a:path>
                <a:path w="6104890" h="2597785">
                  <a:moveTo>
                    <a:pt x="5559209" y="1297533"/>
                  </a:moveTo>
                  <a:lnTo>
                    <a:pt x="5488610" y="1279436"/>
                  </a:lnTo>
                  <a:lnTo>
                    <a:pt x="5498147" y="1219111"/>
                  </a:lnTo>
                  <a:lnTo>
                    <a:pt x="5379834" y="1253299"/>
                  </a:lnTo>
                  <a:lnTo>
                    <a:pt x="5221452" y="1249273"/>
                  </a:lnTo>
                  <a:lnTo>
                    <a:pt x="5271071" y="1287487"/>
                  </a:lnTo>
                  <a:lnTo>
                    <a:pt x="5171846" y="1337754"/>
                  </a:lnTo>
                  <a:lnTo>
                    <a:pt x="5311140" y="1317650"/>
                  </a:lnTo>
                  <a:lnTo>
                    <a:pt x="5398922" y="1351838"/>
                  </a:lnTo>
                  <a:lnTo>
                    <a:pt x="5448528" y="1313624"/>
                  </a:lnTo>
                  <a:lnTo>
                    <a:pt x="5559209" y="1297533"/>
                  </a:lnTo>
                  <a:close/>
                </a:path>
                <a:path w="6104890" h="2597785">
                  <a:moveTo>
                    <a:pt x="6104280" y="608507"/>
                  </a:moveTo>
                  <a:lnTo>
                    <a:pt x="6035154" y="590588"/>
                  </a:lnTo>
                  <a:lnTo>
                    <a:pt x="6035154" y="530885"/>
                  </a:lnTo>
                  <a:lnTo>
                    <a:pt x="5925693" y="566712"/>
                  </a:lnTo>
                  <a:lnTo>
                    <a:pt x="5766320" y="560743"/>
                  </a:lnTo>
                  <a:lnTo>
                    <a:pt x="5804725" y="598551"/>
                  </a:lnTo>
                  <a:lnTo>
                    <a:pt x="5716397" y="650290"/>
                  </a:lnTo>
                  <a:lnTo>
                    <a:pt x="5854649" y="632383"/>
                  </a:lnTo>
                  <a:lnTo>
                    <a:pt x="5944895" y="662241"/>
                  </a:lnTo>
                  <a:lnTo>
                    <a:pt x="5994832" y="626414"/>
                  </a:lnTo>
                  <a:lnTo>
                    <a:pt x="6104280" y="608507"/>
                  </a:lnTo>
                  <a:close/>
                </a:path>
              </a:pathLst>
            </a:custGeom>
            <a:solidFill>
              <a:srgbClr val="F2FF91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0" y="4776787"/>
            <a:ext cx="1793875" cy="1675130"/>
            <a:chOff x="0" y="4776787"/>
            <a:chExt cx="1793875" cy="1675130"/>
          </a:xfrm>
        </p:grpSpPr>
        <p:sp>
          <p:nvSpPr>
            <p:cNvPr id="6" name="object 6"/>
            <p:cNvSpPr/>
            <p:nvPr/>
          </p:nvSpPr>
          <p:spPr>
            <a:xfrm>
              <a:off x="517949" y="4982034"/>
              <a:ext cx="525145" cy="176530"/>
            </a:xfrm>
            <a:custGeom>
              <a:rect l="l" t="t" r="r" b="b"/>
              <a:pathLst>
                <a:path w="525144" h="176529">
                  <a:moveTo>
                    <a:pt x="225988" y="176511"/>
                  </a:moveTo>
                  <a:lnTo>
                    <a:pt x="152998" y="172406"/>
                  </a:lnTo>
                  <a:lnTo>
                    <a:pt x="94045" y="164196"/>
                  </a:lnTo>
                  <a:lnTo>
                    <a:pt x="29476" y="140935"/>
                  </a:lnTo>
                  <a:lnTo>
                    <a:pt x="0" y="95781"/>
                  </a:lnTo>
                  <a:lnTo>
                    <a:pt x="36495" y="68415"/>
                  </a:lnTo>
                  <a:lnTo>
                    <a:pt x="109485" y="46522"/>
                  </a:lnTo>
                  <a:lnTo>
                    <a:pt x="196512" y="28734"/>
                  </a:lnTo>
                  <a:lnTo>
                    <a:pt x="291960" y="16419"/>
                  </a:lnTo>
                  <a:lnTo>
                    <a:pt x="371969" y="6841"/>
                  </a:lnTo>
                  <a:lnTo>
                    <a:pt x="437941" y="2736"/>
                  </a:lnTo>
                  <a:lnTo>
                    <a:pt x="458996" y="0"/>
                  </a:lnTo>
                  <a:lnTo>
                    <a:pt x="524968" y="50627"/>
                  </a:lnTo>
                  <a:lnTo>
                    <a:pt x="502509" y="102623"/>
                  </a:lnTo>
                  <a:lnTo>
                    <a:pt x="451977" y="140935"/>
                  </a:lnTo>
                  <a:lnTo>
                    <a:pt x="422501" y="155987"/>
                  </a:lnTo>
                  <a:lnTo>
                    <a:pt x="313015" y="172406"/>
                  </a:lnTo>
                  <a:lnTo>
                    <a:pt x="225988" y="176511"/>
                  </a:lnTo>
                  <a:close/>
                </a:path>
              </a:pathLst>
            </a:custGeom>
            <a:solidFill>
              <a:srgbClr val="CC33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0" y="4776787"/>
              <a:ext cx="1793875" cy="1675130"/>
            </a:xfrm>
            <a:custGeom>
              <a:rect l="l" t="t" r="r" b="b"/>
              <a:pathLst>
                <a:path w="1793875" h="1675129">
                  <a:moveTo>
                    <a:pt x="373017" y="1674812"/>
                  </a:moveTo>
                  <a:lnTo>
                    <a:pt x="384321" y="1645907"/>
                  </a:lnTo>
                  <a:lnTo>
                    <a:pt x="419927" y="1569103"/>
                  </a:lnTo>
                  <a:lnTo>
                    <a:pt x="469662" y="1453485"/>
                  </a:lnTo>
                  <a:lnTo>
                    <a:pt x="528441" y="1311440"/>
                  </a:lnTo>
                  <a:lnTo>
                    <a:pt x="587219" y="1153704"/>
                  </a:lnTo>
                  <a:lnTo>
                    <a:pt x="645998" y="992664"/>
                  </a:lnTo>
                  <a:lnTo>
                    <a:pt x="695734" y="837405"/>
                  </a:lnTo>
                  <a:lnTo>
                    <a:pt x="727949" y="701967"/>
                  </a:lnTo>
                  <a:lnTo>
                    <a:pt x="722297" y="705270"/>
                  </a:lnTo>
                  <a:lnTo>
                    <a:pt x="710428" y="712703"/>
                  </a:lnTo>
                  <a:lnTo>
                    <a:pt x="686691" y="725916"/>
                  </a:lnTo>
                  <a:lnTo>
                    <a:pt x="657301" y="743259"/>
                  </a:lnTo>
                  <a:lnTo>
                    <a:pt x="619435" y="763080"/>
                  </a:lnTo>
                  <a:lnTo>
                    <a:pt x="578177" y="785378"/>
                  </a:lnTo>
                  <a:lnTo>
                    <a:pt x="478705" y="836580"/>
                  </a:lnTo>
                  <a:lnTo>
                    <a:pt x="422753" y="863832"/>
                  </a:lnTo>
                  <a:lnTo>
                    <a:pt x="363974" y="890260"/>
                  </a:lnTo>
                  <a:lnTo>
                    <a:pt x="302370" y="916687"/>
                  </a:lnTo>
                  <a:lnTo>
                    <a:pt x="240765" y="942288"/>
                  </a:lnTo>
                  <a:lnTo>
                    <a:pt x="179161" y="964586"/>
                  </a:lnTo>
                  <a:lnTo>
                    <a:pt x="117557" y="985232"/>
                  </a:lnTo>
                  <a:lnTo>
                    <a:pt x="58778" y="1002574"/>
                  </a:lnTo>
                  <a:lnTo>
                    <a:pt x="0" y="1015788"/>
                  </a:lnTo>
                  <a:lnTo>
                    <a:pt x="5651" y="1013311"/>
                  </a:lnTo>
                  <a:lnTo>
                    <a:pt x="41257" y="995142"/>
                  </a:lnTo>
                  <a:lnTo>
                    <a:pt x="73473" y="980276"/>
                  </a:lnTo>
                  <a:lnTo>
                    <a:pt x="108514" y="961282"/>
                  </a:lnTo>
                  <a:lnTo>
                    <a:pt x="152598" y="940636"/>
                  </a:lnTo>
                  <a:lnTo>
                    <a:pt x="199507" y="915035"/>
                  </a:lnTo>
                  <a:lnTo>
                    <a:pt x="249243" y="886956"/>
                  </a:lnTo>
                  <a:lnTo>
                    <a:pt x="302370" y="858052"/>
                  </a:lnTo>
                  <a:lnTo>
                    <a:pt x="354931" y="826670"/>
                  </a:lnTo>
                  <a:lnTo>
                    <a:pt x="408058" y="792810"/>
                  </a:lnTo>
                  <a:lnTo>
                    <a:pt x="464011" y="758125"/>
                  </a:lnTo>
                  <a:lnTo>
                    <a:pt x="516572" y="723439"/>
                  </a:lnTo>
                  <a:lnTo>
                    <a:pt x="563482" y="686276"/>
                  </a:lnTo>
                  <a:lnTo>
                    <a:pt x="610392" y="649939"/>
                  </a:lnTo>
                  <a:lnTo>
                    <a:pt x="651650" y="612776"/>
                  </a:lnTo>
                  <a:lnTo>
                    <a:pt x="657301" y="606169"/>
                  </a:lnTo>
                  <a:lnTo>
                    <a:pt x="669170" y="589652"/>
                  </a:lnTo>
                  <a:lnTo>
                    <a:pt x="692908" y="566528"/>
                  </a:lnTo>
                  <a:lnTo>
                    <a:pt x="722297" y="538450"/>
                  </a:lnTo>
                  <a:lnTo>
                    <a:pt x="760164" y="512023"/>
                  </a:lnTo>
                  <a:lnTo>
                    <a:pt x="807074" y="488900"/>
                  </a:lnTo>
                  <a:lnTo>
                    <a:pt x="860200" y="471557"/>
                  </a:lnTo>
                  <a:lnTo>
                    <a:pt x="921805" y="465776"/>
                  </a:lnTo>
                  <a:lnTo>
                    <a:pt x="927457" y="461647"/>
                  </a:lnTo>
                  <a:lnTo>
                    <a:pt x="948368" y="448433"/>
                  </a:lnTo>
                  <a:lnTo>
                    <a:pt x="977757" y="428613"/>
                  </a:lnTo>
                  <a:lnTo>
                    <a:pt x="1018450" y="403012"/>
                  </a:lnTo>
                  <a:lnTo>
                    <a:pt x="1065360" y="372455"/>
                  </a:lnTo>
                  <a:lnTo>
                    <a:pt x="1121313" y="338596"/>
                  </a:lnTo>
                  <a:lnTo>
                    <a:pt x="1182917" y="299781"/>
                  </a:lnTo>
                  <a:lnTo>
                    <a:pt x="1250738" y="260967"/>
                  </a:lnTo>
                  <a:lnTo>
                    <a:pt x="1320820" y="220500"/>
                  </a:lnTo>
                  <a:lnTo>
                    <a:pt x="1391468" y="180033"/>
                  </a:lnTo>
                  <a:lnTo>
                    <a:pt x="1464941" y="141219"/>
                  </a:lnTo>
                  <a:lnTo>
                    <a:pt x="1538414" y="104056"/>
                  </a:lnTo>
                  <a:lnTo>
                    <a:pt x="1608496" y="71022"/>
                  </a:lnTo>
                  <a:lnTo>
                    <a:pt x="1673492" y="41292"/>
                  </a:lnTo>
                  <a:lnTo>
                    <a:pt x="1737922" y="17342"/>
                  </a:lnTo>
                  <a:lnTo>
                    <a:pt x="1793874" y="0"/>
                  </a:lnTo>
                  <a:lnTo>
                    <a:pt x="1784831" y="4129"/>
                  </a:lnTo>
                  <a:lnTo>
                    <a:pt x="1758268" y="18168"/>
                  </a:lnTo>
                  <a:lnTo>
                    <a:pt x="1720401" y="39640"/>
                  </a:lnTo>
                  <a:lnTo>
                    <a:pt x="1670100" y="67719"/>
                  </a:lnTo>
                  <a:lnTo>
                    <a:pt x="1608496" y="103230"/>
                  </a:lnTo>
                  <a:lnTo>
                    <a:pt x="1541240" y="144522"/>
                  </a:lnTo>
                  <a:lnTo>
                    <a:pt x="1470593" y="189944"/>
                  </a:lnTo>
                  <a:lnTo>
                    <a:pt x="1397119" y="241146"/>
                  </a:lnTo>
                  <a:lnTo>
                    <a:pt x="1327037" y="294826"/>
                  </a:lnTo>
                  <a:lnTo>
                    <a:pt x="1256390" y="351809"/>
                  </a:lnTo>
                  <a:lnTo>
                    <a:pt x="1191960" y="411270"/>
                  </a:lnTo>
                  <a:lnTo>
                    <a:pt x="1136007" y="471557"/>
                  </a:lnTo>
                  <a:lnTo>
                    <a:pt x="1089097" y="533495"/>
                  </a:lnTo>
                  <a:lnTo>
                    <a:pt x="1054056" y="596259"/>
                  </a:lnTo>
                  <a:lnTo>
                    <a:pt x="1035971" y="656546"/>
                  </a:lnTo>
                  <a:lnTo>
                    <a:pt x="1033145" y="716832"/>
                  </a:lnTo>
                  <a:lnTo>
                    <a:pt x="1054056" y="838231"/>
                  </a:lnTo>
                  <a:lnTo>
                    <a:pt x="1080055" y="944765"/>
                  </a:lnTo>
                  <a:lnTo>
                    <a:pt x="1112835" y="1034782"/>
                  </a:lnTo>
                  <a:lnTo>
                    <a:pt x="1147876" y="1110760"/>
                  </a:lnTo>
                  <a:lnTo>
                    <a:pt x="1189134" y="1173524"/>
                  </a:lnTo>
                  <a:lnTo>
                    <a:pt x="1232653" y="1226378"/>
                  </a:lnTo>
                  <a:lnTo>
                    <a:pt x="1282953" y="1267670"/>
                  </a:lnTo>
                  <a:lnTo>
                    <a:pt x="1335515" y="1301530"/>
                  </a:lnTo>
                  <a:lnTo>
                    <a:pt x="1282953" y="1289968"/>
                  </a:lnTo>
                  <a:lnTo>
                    <a:pt x="1224175" y="1273451"/>
                  </a:lnTo>
                  <a:lnTo>
                    <a:pt x="1153528" y="1245373"/>
                  </a:lnTo>
                  <a:lnTo>
                    <a:pt x="1080055" y="1206558"/>
                  </a:lnTo>
                  <a:lnTo>
                    <a:pt x="1007147" y="1154530"/>
                  </a:lnTo>
                  <a:lnTo>
                    <a:pt x="939325" y="1087636"/>
                  </a:lnTo>
                  <a:lnTo>
                    <a:pt x="889590" y="1004226"/>
                  </a:lnTo>
                  <a:lnTo>
                    <a:pt x="883373" y="1010007"/>
                  </a:lnTo>
                  <a:lnTo>
                    <a:pt x="872069" y="1029001"/>
                  </a:lnTo>
                  <a:lnTo>
                    <a:pt x="851158" y="1057906"/>
                  </a:lnTo>
                  <a:lnTo>
                    <a:pt x="825159" y="1095069"/>
                  </a:lnTo>
                  <a:lnTo>
                    <a:pt x="792379" y="1140490"/>
                  </a:lnTo>
                  <a:lnTo>
                    <a:pt x="757338" y="1191693"/>
                  </a:lnTo>
                  <a:lnTo>
                    <a:pt x="716080" y="1247024"/>
                  </a:lnTo>
                  <a:lnTo>
                    <a:pt x="675387" y="1304008"/>
                  </a:lnTo>
                  <a:lnTo>
                    <a:pt x="631303" y="1363468"/>
                  </a:lnTo>
                  <a:lnTo>
                    <a:pt x="587219" y="1421277"/>
                  </a:lnTo>
                  <a:lnTo>
                    <a:pt x="545961" y="1477435"/>
                  </a:lnTo>
                  <a:lnTo>
                    <a:pt x="501878" y="1530289"/>
                  </a:lnTo>
                  <a:lnTo>
                    <a:pt x="464011" y="1578188"/>
                  </a:lnTo>
                  <a:lnTo>
                    <a:pt x="428404" y="1618654"/>
                  </a:lnTo>
                  <a:lnTo>
                    <a:pt x="399015" y="1651688"/>
                  </a:lnTo>
                  <a:lnTo>
                    <a:pt x="373017" y="1674812"/>
                  </a:lnTo>
                  <a:close/>
                </a:path>
              </a:pathLst>
            </a:custGeom>
            <a:solidFill>
              <a:srgbClr val="FF33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Microsoft JhengHei"/>
                <a:cs typeface="Microsoft JhengHei"/>
              </a:rPr>
              <a:t>第三章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会议准备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16939" y="1109345"/>
            <a:ext cx="7416800" cy="4582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0066FF"/>
                </a:solidFill>
                <a:latin typeface="Microsoft JhengHei"/>
                <a:cs typeface="Microsoft JhengHei"/>
              </a:rPr>
              <a:t>要开成高效的会议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850">
              <a:latin typeface="Microsoft JhengHei"/>
              <a:cs typeface="Microsoft JhengHei"/>
            </a:endParaRPr>
          </a:p>
          <a:p>
            <a:pPr marL="698500" marR="5080">
              <a:lnSpc>
                <a:spcPct val="105500"/>
              </a:lnSpc>
              <a:tabLst>
                <a:tab pos="4355465"/>
              </a:tabLst>
            </a:pPr>
            <a:r>
              <a:rPr sz="2400">
                <a:latin typeface="宋体"/>
                <a:cs typeface="宋体"/>
              </a:rPr>
              <a:t>首先：彻底的会议准备</a:t>
            </a:r>
            <a:r>
              <a:rPr sz="2400" spc="-50">
                <a:latin typeface="宋体"/>
                <a:cs typeface="宋体"/>
              </a:rPr>
              <a:t>（</a:t>
            </a:r>
            <a:r>
              <a:rPr sz="2400">
                <a:latin typeface="宋体"/>
                <a:cs typeface="宋体"/>
              </a:rPr>
              <a:t>	明确目的、制定计划</a:t>
            </a:r>
            <a:r>
              <a:rPr sz="2400" spc="-50">
                <a:latin typeface="宋体"/>
                <a:cs typeface="宋体"/>
              </a:rPr>
              <a:t>、</a:t>
            </a:r>
            <a:r>
              <a:rPr sz="2400">
                <a:latin typeface="宋体"/>
                <a:cs typeface="宋体"/>
              </a:rPr>
              <a:t>整理资料、通知开会、布置会场等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  <a:p>
            <a:pPr marL="698500" marR="310515">
              <a:lnSpc>
                <a:spcPct val="100000"/>
              </a:lnSpc>
              <a:spcBef>
                <a:spcPts val="1440"/>
              </a:spcBef>
            </a:pPr>
            <a:r>
              <a:rPr sz="2400">
                <a:latin typeface="宋体"/>
                <a:cs typeface="宋体"/>
              </a:rPr>
              <a:t>其次：主持会议领导者的心思和号召力（</a:t>
            </a:r>
            <a:r>
              <a:rPr sz="2400" spc="-20">
                <a:latin typeface="宋体"/>
                <a:cs typeface="宋体"/>
              </a:rPr>
              <a:t>尊重参</a:t>
            </a:r>
            <a:r>
              <a:rPr sz="2400">
                <a:latin typeface="宋体"/>
                <a:cs typeface="宋体"/>
              </a:rPr>
              <a:t>加者、引导参加者的意见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  <a:p>
            <a:pPr marL="698500" marR="310515" indent="304800">
              <a:lnSpc>
                <a:spcPct val="105500"/>
              </a:lnSpc>
              <a:spcBef>
                <a:spcPts val="1125"/>
              </a:spcBef>
            </a:pPr>
            <a:r>
              <a:rPr sz="2400">
                <a:latin typeface="宋体"/>
                <a:cs typeface="宋体"/>
              </a:rPr>
              <a:t>参加者的心思及服从精神（</a:t>
            </a:r>
            <a:r>
              <a:rPr sz="2400" spc="-10">
                <a:latin typeface="宋体"/>
                <a:cs typeface="宋体"/>
              </a:rPr>
              <a:t>事前讨论资料、积</a:t>
            </a:r>
            <a:r>
              <a:rPr sz="2400">
                <a:latin typeface="宋体"/>
                <a:cs typeface="宋体"/>
              </a:rPr>
              <a:t>极协助及提出意见等</a:t>
            </a:r>
            <a:r>
              <a:rPr sz="2400" spc="-50">
                <a:latin typeface="宋体"/>
                <a:cs typeface="宋体"/>
              </a:rPr>
              <a:t>）</a:t>
            </a:r>
            <a:endParaRPr sz="2400">
              <a:latin typeface="宋体"/>
              <a:cs typeface="宋体"/>
            </a:endParaRPr>
          </a:p>
          <a:p>
            <a:pPr marL="698500" marR="411480" indent="304800">
              <a:lnSpc>
                <a:spcPct val="105500"/>
              </a:lnSpc>
              <a:spcBef>
                <a:spcPts val="1125"/>
              </a:spcBef>
            </a:pPr>
            <a:r>
              <a:rPr sz="2400">
                <a:latin typeface="宋体"/>
                <a:cs typeface="宋体"/>
              </a:rPr>
              <a:t>会议主持者再会议开始前，应立足于</a:t>
            </a:r>
            <a:r>
              <a:rPr sz="2400" spc="-10">
                <a:latin typeface="Times New Roman"/>
                <a:cs typeface="Times New Roman"/>
              </a:rPr>
              <a:t>5W1H</a:t>
            </a:r>
            <a:r>
              <a:rPr sz="2400" spc="-50">
                <a:latin typeface="宋体"/>
                <a:cs typeface="宋体"/>
              </a:rPr>
              <a:t>进</a:t>
            </a:r>
            <a:r>
              <a:rPr sz="2400" spc="-10">
                <a:latin typeface="宋体"/>
                <a:cs typeface="宋体"/>
              </a:rPr>
              <a:t>行事先讨论：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Microsoft JhengHei"/>
                <a:cs typeface="Microsoft JhengHei"/>
              </a:rPr>
              <a:t>第三章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会议准备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09600" y="1371600"/>
            <a:ext cx="8140700" cy="5257800"/>
            <a:chOff x="609600" y="1371600"/>
            <a:chExt cx="8140700" cy="525780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09600" y="1371600"/>
              <a:ext cx="8140700" cy="52578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154099" y="1476374"/>
              <a:ext cx="6104890" cy="2597785"/>
            </a:xfrm>
            <a:custGeom>
              <a:rect l="l" t="t" r="r" b="b"/>
              <a:pathLst>
                <a:path w="6104890" h="2597785">
                  <a:moveTo>
                    <a:pt x="386473" y="1081392"/>
                  </a:moveTo>
                  <a:lnTo>
                    <a:pt x="317601" y="1065314"/>
                  </a:lnTo>
                  <a:lnTo>
                    <a:pt x="317601" y="1007033"/>
                  </a:lnTo>
                  <a:lnTo>
                    <a:pt x="208546" y="1041196"/>
                  </a:lnTo>
                  <a:lnTo>
                    <a:pt x="49745" y="1033157"/>
                  </a:lnTo>
                  <a:lnTo>
                    <a:pt x="88011" y="1071346"/>
                  </a:lnTo>
                  <a:lnTo>
                    <a:pt x="0" y="1125601"/>
                  </a:lnTo>
                  <a:lnTo>
                    <a:pt x="137756" y="1105509"/>
                  </a:lnTo>
                  <a:lnTo>
                    <a:pt x="227672" y="1135646"/>
                  </a:lnTo>
                  <a:lnTo>
                    <a:pt x="277418" y="1099477"/>
                  </a:lnTo>
                  <a:lnTo>
                    <a:pt x="386473" y="1081392"/>
                  </a:lnTo>
                  <a:close/>
                </a:path>
                <a:path w="6104890" h="2597785">
                  <a:moveTo>
                    <a:pt x="465721" y="591439"/>
                  </a:moveTo>
                  <a:lnTo>
                    <a:pt x="464286" y="592188"/>
                  </a:lnTo>
                  <a:lnTo>
                    <a:pt x="454736" y="598195"/>
                  </a:lnTo>
                  <a:lnTo>
                    <a:pt x="465721" y="591439"/>
                  </a:lnTo>
                  <a:close/>
                </a:path>
                <a:path w="6104890" h="2597785">
                  <a:moveTo>
                    <a:pt x="582447" y="108724"/>
                  </a:moveTo>
                  <a:lnTo>
                    <a:pt x="513854" y="74498"/>
                  </a:lnTo>
                  <a:lnTo>
                    <a:pt x="542429" y="40271"/>
                  </a:lnTo>
                  <a:lnTo>
                    <a:pt x="443344" y="44297"/>
                  </a:lnTo>
                  <a:lnTo>
                    <a:pt x="285165" y="0"/>
                  </a:lnTo>
                  <a:lnTo>
                    <a:pt x="306133" y="46316"/>
                  </a:lnTo>
                  <a:lnTo>
                    <a:pt x="167017" y="72478"/>
                  </a:lnTo>
                  <a:lnTo>
                    <a:pt x="315658" y="90601"/>
                  </a:lnTo>
                  <a:lnTo>
                    <a:pt x="393788" y="140931"/>
                  </a:lnTo>
                  <a:lnTo>
                    <a:pt x="433806" y="102679"/>
                  </a:lnTo>
                  <a:lnTo>
                    <a:pt x="582447" y="108724"/>
                  </a:lnTo>
                  <a:close/>
                </a:path>
                <a:path w="6104890" h="2597785">
                  <a:moveTo>
                    <a:pt x="1237881" y="426046"/>
                  </a:moveTo>
                  <a:lnTo>
                    <a:pt x="1008672" y="388010"/>
                  </a:lnTo>
                  <a:lnTo>
                    <a:pt x="930351" y="337959"/>
                  </a:lnTo>
                  <a:lnTo>
                    <a:pt x="741248" y="384009"/>
                  </a:lnTo>
                  <a:lnTo>
                    <a:pt x="542594" y="398018"/>
                  </a:lnTo>
                  <a:lnTo>
                    <a:pt x="682040" y="442061"/>
                  </a:lnTo>
                  <a:lnTo>
                    <a:pt x="542594" y="544144"/>
                  </a:lnTo>
                  <a:lnTo>
                    <a:pt x="465721" y="591439"/>
                  </a:lnTo>
                  <a:lnTo>
                    <a:pt x="513943" y="566166"/>
                  </a:lnTo>
                  <a:lnTo>
                    <a:pt x="554062" y="548157"/>
                  </a:lnTo>
                  <a:lnTo>
                    <a:pt x="601814" y="530136"/>
                  </a:lnTo>
                  <a:lnTo>
                    <a:pt x="662940" y="512127"/>
                  </a:lnTo>
                  <a:lnTo>
                    <a:pt x="722147" y="500113"/>
                  </a:lnTo>
                  <a:lnTo>
                    <a:pt x="781367" y="490105"/>
                  </a:lnTo>
                  <a:lnTo>
                    <a:pt x="800468" y="518121"/>
                  </a:lnTo>
                  <a:lnTo>
                    <a:pt x="821474" y="584187"/>
                  </a:lnTo>
                  <a:lnTo>
                    <a:pt x="831024" y="670267"/>
                  </a:lnTo>
                  <a:lnTo>
                    <a:pt x="781367" y="744334"/>
                  </a:lnTo>
                  <a:lnTo>
                    <a:pt x="811923" y="706297"/>
                  </a:lnTo>
                  <a:lnTo>
                    <a:pt x="880694" y="618223"/>
                  </a:lnTo>
                  <a:lnTo>
                    <a:pt x="949452" y="524129"/>
                  </a:lnTo>
                  <a:lnTo>
                    <a:pt x="964730" y="490105"/>
                  </a:lnTo>
                  <a:lnTo>
                    <a:pt x="980020" y="456069"/>
                  </a:lnTo>
                  <a:lnTo>
                    <a:pt x="1237881" y="426046"/>
                  </a:lnTo>
                  <a:close/>
                </a:path>
                <a:path w="6104890" h="2597785">
                  <a:moveTo>
                    <a:pt x="2534704" y="442163"/>
                  </a:moveTo>
                  <a:lnTo>
                    <a:pt x="2385949" y="362445"/>
                  </a:lnTo>
                  <a:lnTo>
                    <a:pt x="2515628" y="324573"/>
                  </a:lnTo>
                  <a:lnTo>
                    <a:pt x="2357348" y="328561"/>
                  </a:lnTo>
                  <a:lnTo>
                    <a:pt x="2239111" y="288709"/>
                  </a:lnTo>
                  <a:lnTo>
                    <a:pt x="2218144" y="336537"/>
                  </a:lnTo>
                  <a:lnTo>
                    <a:pt x="2109444" y="362445"/>
                  </a:lnTo>
                  <a:lnTo>
                    <a:pt x="2239111" y="376389"/>
                  </a:lnTo>
                  <a:lnTo>
                    <a:pt x="2239111" y="472046"/>
                  </a:lnTo>
                  <a:lnTo>
                    <a:pt x="2336368" y="400304"/>
                  </a:lnTo>
                  <a:lnTo>
                    <a:pt x="2534704" y="442163"/>
                  </a:lnTo>
                  <a:close/>
                </a:path>
                <a:path w="6104890" h="2597785">
                  <a:moveTo>
                    <a:pt x="2902407" y="2487142"/>
                  </a:moveTo>
                  <a:lnTo>
                    <a:pt x="2890977" y="2465057"/>
                  </a:lnTo>
                  <a:lnTo>
                    <a:pt x="2862364" y="2406827"/>
                  </a:lnTo>
                  <a:lnTo>
                    <a:pt x="2791815" y="2334539"/>
                  </a:lnTo>
                  <a:lnTo>
                    <a:pt x="2692666" y="2274303"/>
                  </a:lnTo>
                  <a:lnTo>
                    <a:pt x="2862364" y="2214054"/>
                  </a:lnTo>
                  <a:lnTo>
                    <a:pt x="2524874" y="2204021"/>
                  </a:lnTo>
                  <a:lnTo>
                    <a:pt x="2297963" y="2131733"/>
                  </a:lnTo>
                  <a:lnTo>
                    <a:pt x="2238857" y="2222093"/>
                  </a:lnTo>
                  <a:lnTo>
                    <a:pt x="1870849" y="2278316"/>
                  </a:lnTo>
                  <a:lnTo>
                    <a:pt x="2168309" y="2310434"/>
                  </a:lnTo>
                  <a:lnTo>
                    <a:pt x="2177834" y="2332532"/>
                  </a:lnTo>
                  <a:lnTo>
                    <a:pt x="2208352" y="2396782"/>
                  </a:lnTo>
                  <a:lnTo>
                    <a:pt x="2257920" y="2489149"/>
                  </a:lnTo>
                  <a:lnTo>
                    <a:pt x="2336101" y="2597581"/>
                  </a:lnTo>
                  <a:lnTo>
                    <a:pt x="2347544" y="2571470"/>
                  </a:lnTo>
                  <a:lnTo>
                    <a:pt x="2366607" y="2513241"/>
                  </a:lnTo>
                  <a:lnTo>
                    <a:pt x="2425725" y="2442959"/>
                  </a:lnTo>
                  <a:lnTo>
                    <a:pt x="2515336" y="2388755"/>
                  </a:lnTo>
                  <a:lnTo>
                    <a:pt x="2534399" y="2392769"/>
                  </a:lnTo>
                  <a:lnTo>
                    <a:pt x="2574442" y="2396782"/>
                  </a:lnTo>
                  <a:lnTo>
                    <a:pt x="2624023" y="2404808"/>
                  </a:lnTo>
                  <a:lnTo>
                    <a:pt x="2692666" y="2416860"/>
                  </a:lnTo>
                  <a:lnTo>
                    <a:pt x="2763215" y="2432926"/>
                  </a:lnTo>
                  <a:lnTo>
                    <a:pt x="2822333" y="2448991"/>
                  </a:lnTo>
                  <a:lnTo>
                    <a:pt x="2871901" y="2467064"/>
                  </a:lnTo>
                  <a:lnTo>
                    <a:pt x="2902407" y="2487142"/>
                  </a:lnTo>
                  <a:close/>
                </a:path>
                <a:path w="6104890" h="2597785">
                  <a:moveTo>
                    <a:pt x="2990837" y="1485290"/>
                  </a:moveTo>
                  <a:lnTo>
                    <a:pt x="2782735" y="1473288"/>
                  </a:lnTo>
                  <a:lnTo>
                    <a:pt x="2683472" y="1409293"/>
                  </a:lnTo>
                  <a:lnTo>
                    <a:pt x="2574645" y="1469288"/>
                  </a:lnTo>
                  <a:lnTo>
                    <a:pt x="2397099" y="1491284"/>
                  </a:lnTo>
                  <a:lnTo>
                    <a:pt x="2525014" y="1525282"/>
                  </a:lnTo>
                  <a:lnTo>
                    <a:pt x="2376106" y="1643265"/>
                  </a:lnTo>
                  <a:lnTo>
                    <a:pt x="2624290" y="1563281"/>
                  </a:lnTo>
                  <a:lnTo>
                    <a:pt x="2822829" y="1639265"/>
                  </a:lnTo>
                  <a:lnTo>
                    <a:pt x="2754109" y="1523288"/>
                  </a:lnTo>
                  <a:lnTo>
                    <a:pt x="2990837" y="1485290"/>
                  </a:lnTo>
                  <a:close/>
                </a:path>
                <a:path w="6104890" h="2597785">
                  <a:moveTo>
                    <a:pt x="4308703" y="572833"/>
                  </a:moveTo>
                  <a:lnTo>
                    <a:pt x="3793718" y="562825"/>
                  </a:lnTo>
                  <a:lnTo>
                    <a:pt x="3486645" y="444690"/>
                  </a:lnTo>
                  <a:lnTo>
                    <a:pt x="3149041" y="602869"/>
                  </a:lnTo>
                  <a:lnTo>
                    <a:pt x="2624518" y="662940"/>
                  </a:lnTo>
                  <a:lnTo>
                    <a:pt x="3049854" y="708990"/>
                  </a:lnTo>
                  <a:lnTo>
                    <a:pt x="3000273" y="761047"/>
                  </a:lnTo>
                  <a:lnTo>
                    <a:pt x="3011716" y="825131"/>
                  </a:lnTo>
                  <a:lnTo>
                    <a:pt x="3049854" y="879182"/>
                  </a:lnTo>
                  <a:lnTo>
                    <a:pt x="3070834" y="901217"/>
                  </a:lnTo>
                  <a:lnTo>
                    <a:pt x="3080372" y="865174"/>
                  </a:lnTo>
                  <a:lnTo>
                    <a:pt x="3129965" y="835139"/>
                  </a:lnTo>
                  <a:lnTo>
                    <a:pt x="3210077" y="807110"/>
                  </a:lnTo>
                  <a:lnTo>
                    <a:pt x="3288271" y="783082"/>
                  </a:lnTo>
                  <a:lnTo>
                    <a:pt x="3377920" y="769061"/>
                  </a:lnTo>
                  <a:lnTo>
                    <a:pt x="3456127" y="755040"/>
                  </a:lnTo>
                  <a:lnTo>
                    <a:pt x="3505708" y="747039"/>
                  </a:lnTo>
                  <a:lnTo>
                    <a:pt x="3526688" y="745032"/>
                  </a:lnTo>
                  <a:lnTo>
                    <a:pt x="3635413" y="781075"/>
                  </a:lnTo>
                  <a:lnTo>
                    <a:pt x="3744125" y="825131"/>
                  </a:lnTo>
                  <a:lnTo>
                    <a:pt x="3852849" y="871181"/>
                  </a:lnTo>
                  <a:lnTo>
                    <a:pt x="3942499" y="919238"/>
                  </a:lnTo>
                  <a:lnTo>
                    <a:pt x="4032135" y="963282"/>
                  </a:lnTo>
                  <a:lnTo>
                    <a:pt x="4091267" y="999324"/>
                  </a:lnTo>
                  <a:lnTo>
                    <a:pt x="4131322" y="1023353"/>
                  </a:lnTo>
                  <a:lnTo>
                    <a:pt x="4150398" y="1033360"/>
                  </a:lnTo>
                  <a:lnTo>
                    <a:pt x="4159935" y="1053388"/>
                  </a:lnTo>
                  <a:lnTo>
                    <a:pt x="4169473" y="1089431"/>
                  </a:lnTo>
                  <a:lnTo>
                    <a:pt x="4180916" y="1101445"/>
                  </a:lnTo>
                  <a:lnTo>
                    <a:pt x="4190454" y="1047381"/>
                  </a:lnTo>
                  <a:lnTo>
                    <a:pt x="4150398" y="933246"/>
                  </a:lnTo>
                  <a:lnTo>
                    <a:pt x="4060748" y="807110"/>
                  </a:lnTo>
                  <a:lnTo>
                    <a:pt x="3971099" y="702983"/>
                  </a:lnTo>
                  <a:lnTo>
                    <a:pt x="3932961" y="662940"/>
                  </a:lnTo>
                  <a:lnTo>
                    <a:pt x="4308703" y="572833"/>
                  </a:lnTo>
                  <a:close/>
                </a:path>
                <a:path w="6104890" h="2597785">
                  <a:moveTo>
                    <a:pt x="4548454" y="1972373"/>
                  </a:moveTo>
                  <a:lnTo>
                    <a:pt x="4547019" y="1973122"/>
                  </a:lnTo>
                  <a:lnTo>
                    <a:pt x="4537468" y="1979168"/>
                  </a:lnTo>
                  <a:lnTo>
                    <a:pt x="4548454" y="1972373"/>
                  </a:lnTo>
                  <a:close/>
                </a:path>
                <a:path w="6104890" h="2597785">
                  <a:moveTo>
                    <a:pt x="5310784" y="416344"/>
                  </a:moveTo>
                  <a:lnTo>
                    <a:pt x="5299329" y="392379"/>
                  </a:lnTo>
                  <a:lnTo>
                    <a:pt x="5270690" y="334479"/>
                  </a:lnTo>
                  <a:lnTo>
                    <a:pt x="5201958" y="264604"/>
                  </a:lnTo>
                  <a:lnTo>
                    <a:pt x="5102669" y="200710"/>
                  </a:lnTo>
                  <a:lnTo>
                    <a:pt x="5270690" y="140817"/>
                  </a:lnTo>
                  <a:lnTo>
                    <a:pt x="4932731" y="134823"/>
                  </a:lnTo>
                  <a:lnTo>
                    <a:pt x="4705528" y="62941"/>
                  </a:lnTo>
                  <a:lnTo>
                    <a:pt x="4646333" y="148793"/>
                  </a:lnTo>
                  <a:lnTo>
                    <a:pt x="4277830" y="204698"/>
                  </a:lnTo>
                  <a:lnTo>
                    <a:pt x="4575683" y="238645"/>
                  </a:lnTo>
                  <a:lnTo>
                    <a:pt x="4585233" y="262597"/>
                  </a:lnTo>
                  <a:lnTo>
                    <a:pt x="4615777" y="326491"/>
                  </a:lnTo>
                  <a:lnTo>
                    <a:pt x="4665421" y="418338"/>
                  </a:lnTo>
                  <a:lnTo>
                    <a:pt x="4745621" y="528154"/>
                  </a:lnTo>
                  <a:lnTo>
                    <a:pt x="4755172" y="502196"/>
                  </a:lnTo>
                  <a:lnTo>
                    <a:pt x="4774260" y="442290"/>
                  </a:lnTo>
                  <a:lnTo>
                    <a:pt x="4833455" y="372414"/>
                  </a:lnTo>
                  <a:lnTo>
                    <a:pt x="4923193" y="318503"/>
                  </a:lnTo>
                  <a:lnTo>
                    <a:pt x="4932731" y="320509"/>
                  </a:lnTo>
                  <a:lnTo>
                    <a:pt x="4972837" y="326491"/>
                  </a:lnTo>
                  <a:lnTo>
                    <a:pt x="5032019" y="334479"/>
                  </a:lnTo>
                  <a:lnTo>
                    <a:pt x="5102669" y="346456"/>
                  </a:lnTo>
                  <a:lnTo>
                    <a:pt x="5161864" y="362432"/>
                  </a:lnTo>
                  <a:lnTo>
                    <a:pt x="5230596" y="376415"/>
                  </a:lnTo>
                  <a:lnTo>
                    <a:pt x="5280241" y="394373"/>
                  </a:lnTo>
                  <a:lnTo>
                    <a:pt x="5310784" y="416344"/>
                  </a:lnTo>
                  <a:close/>
                </a:path>
                <a:path w="6104890" h="2597785">
                  <a:moveTo>
                    <a:pt x="5320614" y="1805889"/>
                  </a:moveTo>
                  <a:lnTo>
                    <a:pt x="5081854" y="1769618"/>
                  </a:lnTo>
                  <a:lnTo>
                    <a:pt x="5013083" y="1721256"/>
                  </a:lnTo>
                  <a:lnTo>
                    <a:pt x="4814430" y="1767598"/>
                  </a:lnTo>
                  <a:lnTo>
                    <a:pt x="4615789" y="1779689"/>
                  </a:lnTo>
                  <a:lnTo>
                    <a:pt x="4764773" y="1822005"/>
                  </a:lnTo>
                  <a:lnTo>
                    <a:pt x="4625340" y="1924761"/>
                  </a:lnTo>
                  <a:lnTo>
                    <a:pt x="4548454" y="1972373"/>
                  </a:lnTo>
                  <a:lnTo>
                    <a:pt x="4566120" y="1963051"/>
                  </a:lnTo>
                  <a:lnTo>
                    <a:pt x="4596689" y="1950961"/>
                  </a:lnTo>
                  <a:lnTo>
                    <a:pt x="4634890" y="1932825"/>
                  </a:lnTo>
                  <a:lnTo>
                    <a:pt x="4734217" y="1896554"/>
                  </a:lnTo>
                  <a:lnTo>
                    <a:pt x="4795329" y="1880438"/>
                  </a:lnTo>
                  <a:lnTo>
                    <a:pt x="4854549" y="1872373"/>
                  </a:lnTo>
                  <a:lnTo>
                    <a:pt x="4873650" y="1902599"/>
                  </a:lnTo>
                  <a:lnTo>
                    <a:pt x="4904206" y="1969096"/>
                  </a:lnTo>
                  <a:lnTo>
                    <a:pt x="4904206" y="2053717"/>
                  </a:lnTo>
                  <a:lnTo>
                    <a:pt x="4864100" y="2128278"/>
                  </a:lnTo>
                  <a:lnTo>
                    <a:pt x="4963426" y="2003348"/>
                  </a:lnTo>
                  <a:lnTo>
                    <a:pt x="5032184" y="1904619"/>
                  </a:lnTo>
                  <a:lnTo>
                    <a:pt x="5046573" y="1872373"/>
                  </a:lnTo>
                  <a:lnTo>
                    <a:pt x="5062753" y="1836115"/>
                  </a:lnTo>
                  <a:lnTo>
                    <a:pt x="5320614" y="1805889"/>
                  </a:lnTo>
                  <a:close/>
                </a:path>
                <a:path w="6104890" h="2597785">
                  <a:moveTo>
                    <a:pt x="5559209" y="1297533"/>
                  </a:moveTo>
                  <a:lnTo>
                    <a:pt x="5488610" y="1279436"/>
                  </a:lnTo>
                  <a:lnTo>
                    <a:pt x="5498147" y="1219111"/>
                  </a:lnTo>
                  <a:lnTo>
                    <a:pt x="5379834" y="1253299"/>
                  </a:lnTo>
                  <a:lnTo>
                    <a:pt x="5221452" y="1249273"/>
                  </a:lnTo>
                  <a:lnTo>
                    <a:pt x="5271071" y="1287487"/>
                  </a:lnTo>
                  <a:lnTo>
                    <a:pt x="5171846" y="1337754"/>
                  </a:lnTo>
                  <a:lnTo>
                    <a:pt x="5311140" y="1317650"/>
                  </a:lnTo>
                  <a:lnTo>
                    <a:pt x="5398922" y="1351838"/>
                  </a:lnTo>
                  <a:lnTo>
                    <a:pt x="5448528" y="1313624"/>
                  </a:lnTo>
                  <a:lnTo>
                    <a:pt x="5559209" y="1297533"/>
                  </a:lnTo>
                  <a:close/>
                </a:path>
                <a:path w="6104890" h="2597785">
                  <a:moveTo>
                    <a:pt x="6104280" y="608507"/>
                  </a:moveTo>
                  <a:lnTo>
                    <a:pt x="6035154" y="590588"/>
                  </a:lnTo>
                  <a:lnTo>
                    <a:pt x="6035154" y="530885"/>
                  </a:lnTo>
                  <a:lnTo>
                    <a:pt x="5925693" y="566712"/>
                  </a:lnTo>
                  <a:lnTo>
                    <a:pt x="5766320" y="560743"/>
                  </a:lnTo>
                  <a:lnTo>
                    <a:pt x="5804725" y="598551"/>
                  </a:lnTo>
                  <a:lnTo>
                    <a:pt x="5716397" y="650290"/>
                  </a:lnTo>
                  <a:lnTo>
                    <a:pt x="5854649" y="632383"/>
                  </a:lnTo>
                  <a:lnTo>
                    <a:pt x="5944895" y="662241"/>
                  </a:lnTo>
                  <a:lnTo>
                    <a:pt x="5994832" y="626414"/>
                  </a:lnTo>
                  <a:lnTo>
                    <a:pt x="6104280" y="608507"/>
                  </a:lnTo>
                  <a:close/>
                </a:path>
              </a:pathLst>
            </a:custGeom>
            <a:solidFill>
              <a:srgbClr val="F2FF9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993139" y="828357"/>
            <a:ext cx="6654800" cy="5029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solidFill>
                  <a:srgbClr val="0066FF"/>
                </a:solidFill>
                <a:latin typeface="Microsoft JhengHei"/>
                <a:cs typeface="Microsoft JhengHei"/>
              </a:rPr>
              <a:t>主持者：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2850">
              <a:latin typeface="Microsoft JhengHei"/>
              <a:cs typeface="Microsoft JhengHei"/>
            </a:endParaRPr>
          </a:p>
          <a:p>
            <a:pPr marL="546100">
              <a:lnSpc>
                <a:spcPct val="100000"/>
              </a:lnSpc>
              <a:spcBef>
                <a:spcPts val="5"/>
              </a:spcBef>
            </a:pPr>
            <a:r>
              <a:rPr sz="2000" spc="-5">
                <a:latin typeface="宋体"/>
                <a:cs typeface="宋体"/>
              </a:rPr>
              <a:t>确定好会议的目的及类型吗？</a:t>
            </a:r>
            <a:endParaRPr sz="2000">
              <a:latin typeface="宋体"/>
              <a:cs typeface="宋体"/>
            </a:endParaRPr>
          </a:p>
          <a:p>
            <a:pPr marL="546100" marR="1783080">
              <a:lnSpc>
                <a:spcPct val="150000"/>
              </a:lnSpc>
            </a:pPr>
            <a:r>
              <a:rPr sz="2000" spc="-5">
                <a:latin typeface="宋体"/>
                <a:cs typeface="宋体"/>
              </a:rPr>
              <a:t>确定好会议的议题、日期、时间了吗？确定好会议参加者了吗？</a:t>
            </a:r>
            <a:endParaRPr sz="2000">
              <a:latin typeface="宋体"/>
              <a:cs typeface="宋体"/>
            </a:endParaRPr>
          </a:p>
          <a:p>
            <a:pPr marL="546100" marR="2545080">
              <a:lnSpc>
                <a:spcPct val="150000"/>
              </a:lnSpc>
            </a:pPr>
            <a:r>
              <a:rPr sz="2000" spc="-5">
                <a:latin typeface="宋体"/>
                <a:cs typeface="宋体"/>
              </a:rPr>
              <a:t>具备会场及各种备置用品了吗？准备好要分发的材料了吗？</a:t>
            </a:r>
            <a:endParaRPr sz="2000">
              <a:latin typeface="宋体"/>
              <a:cs typeface="宋体"/>
            </a:endParaRPr>
          </a:p>
          <a:p>
            <a:pPr marL="546100" marR="2799080">
              <a:lnSpc>
                <a:spcPct val="144500"/>
              </a:lnSpc>
              <a:spcBef>
                <a:spcPts val="130"/>
              </a:spcBef>
            </a:pPr>
            <a:r>
              <a:rPr sz="2000" spc="-5">
                <a:latin typeface="宋体"/>
                <a:cs typeface="宋体"/>
              </a:rPr>
              <a:t>充分修饰会议前半部分了吗？</a:t>
            </a:r>
            <a:r>
              <a:rPr sz="2000">
                <a:latin typeface="宋体"/>
                <a:cs typeface="宋体"/>
              </a:rPr>
              <a:t>会议顺利进行了吗</a:t>
            </a:r>
            <a:r>
              <a:rPr sz="2000" spc="-50">
                <a:latin typeface="Times New Roman"/>
                <a:cs typeface="Times New Roman"/>
              </a:rPr>
              <a:t>?</a:t>
            </a:r>
            <a:endParaRPr sz="2000">
              <a:latin typeface="Times New Roman"/>
              <a:cs typeface="Times New Roman"/>
            </a:endParaRPr>
          </a:p>
          <a:p>
            <a:pPr marL="546100">
              <a:lnSpc>
                <a:spcPct val="100000"/>
              </a:lnSpc>
              <a:spcBef>
                <a:spcPts val="1330"/>
              </a:spcBef>
            </a:pPr>
            <a:r>
              <a:rPr sz="2000" spc="-5">
                <a:latin typeface="宋体"/>
                <a:cs typeface="宋体"/>
              </a:rPr>
              <a:t>充分概括出结论了吗？</a:t>
            </a:r>
            <a:endParaRPr sz="2000">
              <a:latin typeface="宋体"/>
              <a:cs typeface="宋体"/>
            </a:endParaRPr>
          </a:p>
          <a:p>
            <a:pPr marL="546100">
              <a:lnSpc>
                <a:spcPct val="100000"/>
              </a:lnSpc>
              <a:spcBef>
                <a:spcPts val="1200"/>
              </a:spcBef>
            </a:pPr>
            <a:r>
              <a:rPr sz="2000" spc="-5">
                <a:latin typeface="宋体"/>
                <a:cs typeface="宋体"/>
              </a:rPr>
              <a:t>分发会议记录并再会议记录中公布下次会议的主题吗？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Microsoft JhengHei"/>
                <a:cs typeface="Microsoft JhengHei"/>
              </a:rPr>
              <a:t>第三章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会议准备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457200" y="1371600"/>
            <a:ext cx="8140700" cy="5257800"/>
            <a:chOff x="457200" y="1371600"/>
            <a:chExt cx="8140700" cy="525780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7200" y="1371600"/>
              <a:ext cx="8140700" cy="52578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001699" y="1476374"/>
              <a:ext cx="6104890" cy="2597785"/>
            </a:xfrm>
            <a:custGeom>
              <a:rect l="l" t="t" r="r" b="b"/>
              <a:pathLst>
                <a:path w="6104890" h="2597785">
                  <a:moveTo>
                    <a:pt x="386473" y="1081392"/>
                  </a:moveTo>
                  <a:lnTo>
                    <a:pt x="317601" y="1065314"/>
                  </a:lnTo>
                  <a:lnTo>
                    <a:pt x="317601" y="1007033"/>
                  </a:lnTo>
                  <a:lnTo>
                    <a:pt x="208546" y="1041196"/>
                  </a:lnTo>
                  <a:lnTo>
                    <a:pt x="49745" y="1033157"/>
                  </a:lnTo>
                  <a:lnTo>
                    <a:pt x="88011" y="1071346"/>
                  </a:lnTo>
                  <a:lnTo>
                    <a:pt x="0" y="1125601"/>
                  </a:lnTo>
                  <a:lnTo>
                    <a:pt x="137756" y="1105509"/>
                  </a:lnTo>
                  <a:lnTo>
                    <a:pt x="227672" y="1135646"/>
                  </a:lnTo>
                  <a:lnTo>
                    <a:pt x="277418" y="1099477"/>
                  </a:lnTo>
                  <a:lnTo>
                    <a:pt x="386473" y="1081392"/>
                  </a:lnTo>
                  <a:close/>
                </a:path>
                <a:path w="6104890" h="2597785">
                  <a:moveTo>
                    <a:pt x="465721" y="591439"/>
                  </a:moveTo>
                  <a:lnTo>
                    <a:pt x="464286" y="592188"/>
                  </a:lnTo>
                  <a:lnTo>
                    <a:pt x="454736" y="598195"/>
                  </a:lnTo>
                  <a:lnTo>
                    <a:pt x="465721" y="591439"/>
                  </a:lnTo>
                  <a:close/>
                </a:path>
                <a:path w="6104890" h="2597785">
                  <a:moveTo>
                    <a:pt x="582447" y="108724"/>
                  </a:moveTo>
                  <a:lnTo>
                    <a:pt x="513854" y="74498"/>
                  </a:lnTo>
                  <a:lnTo>
                    <a:pt x="542429" y="40271"/>
                  </a:lnTo>
                  <a:lnTo>
                    <a:pt x="443344" y="44297"/>
                  </a:lnTo>
                  <a:lnTo>
                    <a:pt x="285165" y="0"/>
                  </a:lnTo>
                  <a:lnTo>
                    <a:pt x="306133" y="46316"/>
                  </a:lnTo>
                  <a:lnTo>
                    <a:pt x="167017" y="72478"/>
                  </a:lnTo>
                  <a:lnTo>
                    <a:pt x="315658" y="90601"/>
                  </a:lnTo>
                  <a:lnTo>
                    <a:pt x="393788" y="140931"/>
                  </a:lnTo>
                  <a:lnTo>
                    <a:pt x="433806" y="102679"/>
                  </a:lnTo>
                  <a:lnTo>
                    <a:pt x="582447" y="108724"/>
                  </a:lnTo>
                  <a:close/>
                </a:path>
                <a:path w="6104890" h="2597785">
                  <a:moveTo>
                    <a:pt x="1237881" y="426046"/>
                  </a:moveTo>
                  <a:lnTo>
                    <a:pt x="1008672" y="388010"/>
                  </a:lnTo>
                  <a:lnTo>
                    <a:pt x="930351" y="337959"/>
                  </a:lnTo>
                  <a:lnTo>
                    <a:pt x="741248" y="384009"/>
                  </a:lnTo>
                  <a:lnTo>
                    <a:pt x="542594" y="398018"/>
                  </a:lnTo>
                  <a:lnTo>
                    <a:pt x="682040" y="442061"/>
                  </a:lnTo>
                  <a:lnTo>
                    <a:pt x="542594" y="544144"/>
                  </a:lnTo>
                  <a:lnTo>
                    <a:pt x="465721" y="591439"/>
                  </a:lnTo>
                  <a:lnTo>
                    <a:pt x="513943" y="566166"/>
                  </a:lnTo>
                  <a:lnTo>
                    <a:pt x="554062" y="548157"/>
                  </a:lnTo>
                  <a:lnTo>
                    <a:pt x="601814" y="530136"/>
                  </a:lnTo>
                  <a:lnTo>
                    <a:pt x="662940" y="512127"/>
                  </a:lnTo>
                  <a:lnTo>
                    <a:pt x="722147" y="500113"/>
                  </a:lnTo>
                  <a:lnTo>
                    <a:pt x="781367" y="490105"/>
                  </a:lnTo>
                  <a:lnTo>
                    <a:pt x="800468" y="518121"/>
                  </a:lnTo>
                  <a:lnTo>
                    <a:pt x="821474" y="584187"/>
                  </a:lnTo>
                  <a:lnTo>
                    <a:pt x="831024" y="670267"/>
                  </a:lnTo>
                  <a:lnTo>
                    <a:pt x="781367" y="744334"/>
                  </a:lnTo>
                  <a:lnTo>
                    <a:pt x="811923" y="706297"/>
                  </a:lnTo>
                  <a:lnTo>
                    <a:pt x="880694" y="618223"/>
                  </a:lnTo>
                  <a:lnTo>
                    <a:pt x="949452" y="524129"/>
                  </a:lnTo>
                  <a:lnTo>
                    <a:pt x="964730" y="490105"/>
                  </a:lnTo>
                  <a:lnTo>
                    <a:pt x="980020" y="456069"/>
                  </a:lnTo>
                  <a:lnTo>
                    <a:pt x="1237881" y="426046"/>
                  </a:lnTo>
                  <a:close/>
                </a:path>
                <a:path w="6104890" h="2597785">
                  <a:moveTo>
                    <a:pt x="2534704" y="442163"/>
                  </a:moveTo>
                  <a:lnTo>
                    <a:pt x="2385949" y="362445"/>
                  </a:lnTo>
                  <a:lnTo>
                    <a:pt x="2515628" y="324573"/>
                  </a:lnTo>
                  <a:lnTo>
                    <a:pt x="2357348" y="328561"/>
                  </a:lnTo>
                  <a:lnTo>
                    <a:pt x="2239111" y="288709"/>
                  </a:lnTo>
                  <a:lnTo>
                    <a:pt x="2218144" y="336537"/>
                  </a:lnTo>
                  <a:lnTo>
                    <a:pt x="2109444" y="362445"/>
                  </a:lnTo>
                  <a:lnTo>
                    <a:pt x="2239111" y="376389"/>
                  </a:lnTo>
                  <a:lnTo>
                    <a:pt x="2239111" y="472046"/>
                  </a:lnTo>
                  <a:lnTo>
                    <a:pt x="2336368" y="400304"/>
                  </a:lnTo>
                  <a:lnTo>
                    <a:pt x="2534704" y="442163"/>
                  </a:lnTo>
                  <a:close/>
                </a:path>
                <a:path w="6104890" h="2597785">
                  <a:moveTo>
                    <a:pt x="2902407" y="2487142"/>
                  </a:moveTo>
                  <a:lnTo>
                    <a:pt x="2890977" y="2465057"/>
                  </a:lnTo>
                  <a:lnTo>
                    <a:pt x="2862364" y="2406827"/>
                  </a:lnTo>
                  <a:lnTo>
                    <a:pt x="2791815" y="2334539"/>
                  </a:lnTo>
                  <a:lnTo>
                    <a:pt x="2692666" y="2274303"/>
                  </a:lnTo>
                  <a:lnTo>
                    <a:pt x="2862364" y="2214054"/>
                  </a:lnTo>
                  <a:lnTo>
                    <a:pt x="2524874" y="2204021"/>
                  </a:lnTo>
                  <a:lnTo>
                    <a:pt x="2297963" y="2131733"/>
                  </a:lnTo>
                  <a:lnTo>
                    <a:pt x="2238857" y="2222093"/>
                  </a:lnTo>
                  <a:lnTo>
                    <a:pt x="1870849" y="2278316"/>
                  </a:lnTo>
                  <a:lnTo>
                    <a:pt x="2168309" y="2310434"/>
                  </a:lnTo>
                  <a:lnTo>
                    <a:pt x="2177834" y="2332532"/>
                  </a:lnTo>
                  <a:lnTo>
                    <a:pt x="2208352" y="2396782"/>
                  </a:lnTo>
                  <a:lnTo>
                    <a:pt x="2257920" y="2489149"/>
                  </a:lnTo>
                  <a:lnTo>
                    <a:pt x="2336101" y="2597581"/>
                  </a:lnTo>
                  <a:lnTo>
                    <a:pt x="2347544" y="2571470"/>
                  </a:lnTo>
                  <a:lnTo>
                    <a:pt x="2366607" y="2513241"/>
                  </a:lnTo>
                  <a:lnTo>
                    <a:pt x="2425725" y="2442959"/>
                  </a:lnTo>
                  <a:lnTo>
                    <a:pt x="2515336" y="2388755"/>
                  </a:lnTo>
                  <a:lnTo>
                    <a:pt x="2534399" y="2392769"/>
                  </a:lnTo>
                  <a:lnTo>
                    <a:pt x="2574442" y="2396782"/>
                  </a:lnTo>
                  <a:lnTo>
                    <a:pt x="2624023" y="2404808"/>
                  </a:lnTo>
                  <a:lnTo>
                    <a:pt x="2692666" y="2416860"/>
                  </a:lnTo>
                  <a:lnTo>
                    <a:pt x="2763215" y="2432926"/>
                  </a:lnTo>
                  <a:lnTo>
                    <a:pt x="2822333" y="2448991"/>
                  </a:lnTo>
                  <a:lnTo>
                    <a:pt x="2871901" y="2467064"/>
                  </a:lnTo>
                  <a:lnTo>
                    <a:pt x="2902407" y="2487142"/>
                  </a:lnTo>
                  <a:close/>
                </a:path>
                <a:path w="6104890" h="2597785">
                  <a:moveTo>
                    <a:pt x="2990837" y="1485290"/>
                  </a:moveTo>
                  <a:lnTo>
                    <a:pt x="2782735" y="1473288"/>
                  </a:lnTo>
                  <a:lnTo>
                    <a:pt x="2683472" y="1409293"/>
                  </a:lnTo>
                  <a:lnTo>
                    <a:pt x="2574645" y="1469288"/>
                  </a:lnTo>
                  <a:lnTo>
                    <a:pt x="2397099" y="1491284"/>
                  </a:lnTo>
                  <a:lnTo>
                    <a:pt x="2525014" y="1525282"/>
                  </a:lnTo>
                  <a:lnTo>
                    <a:pt x="2376106" y="1643265"/>
                  </a:lnTo>
                  <a:lnTo>
                    <a:pt x="2624290" y="1563281"/>
                  </a:lnTo>
                  <a:lnTo>
                    <a:pt x="2822829" y="1639265"/>
                  </a:lnTo>
                  <a:lnTo>
                    <a:pt x="2754109" y="1523288"/>
                  </a:lnTo>
                  <a:lnTo>
                    <a:pt x="2990837" y="1485290"/>
                  </a:lnTo>
                  <a:close/>
                </a:path>
                <a:path w="6104890" h="2597785">
                  <a:moveTo>
                    <a:pt x="4308703" y="572833"/>
                  </a:moveTo>
                  <a:lnTo>
                    <a:pt x="3793718" y="562825"/>
                  </a:lnTo>
                  <a:lnTo>
                    <a:pt x="3486645" y="444690"/>
                  </a:lnTo>
                  <a:lnTo>
                    <a:pt x="3149041" y="602869"/>
                  </a:lnTo>
                  <a:lnTo>
                    <a:pt x="2624518" y="662940"/>
                  </a:lnTo>
                  <a:lnTo>
                    <a:pt x="3049854" y="708990"/>
                  </a:lnTo>
                  <a:lnTo>
                    <a:pt x="3000273" y="761047"/>
                  </a:lnTo>
                  <a:lnTo>
                    <a:pt x="3011716" y="825131"/>
                  </a:lnTo>
                  <a:lnTo>
                    <a:pt x="3049854" y="879182"/>
                  </a:lnTo>
                  <a:lnTo>
                    <a:pt x="3070834" y="901217"/>
                  </a:lnTo>
                  <a:lnTo>
                    <a:pt x="3080372" y="865174"/>
                  </a:lnTo>
                  <a:lnTo>
                    <a:pt x="3129965" y="835139"/>
                  </a:lnTo>
                  <a:lnTo>
                    <a:pt x="3210077" y="807110"/>
                  </a:lnTo>
                  <a:lnTo>
                    <a:pt x="3288271" y="783082"/>
                  </a:lnTo>
                  <a:lnTo>
                    <a:pt x="3377920" y="769061"/>
                  </a:lnTo>
                  <a:lnTo>
                    <a:pt x="3456127" y="755040"/>
                  </a:lnTo>
                  <a:lnTo>
                    <a:pt x="3505708" y="747039"/>
                  </a:lnTo>
                  <a:lnTo>
                    <a:pt x="3526688" y="745032"/>
                  </a:lnTo>
                  <a:lnTo>
                    <a:pt x="3635413" y="781075"/>
                  </a:lnTo>
                  <a:lnTo>
                    <a:pt x="3744125" y="825131"/>
                  </a:lnTo>
                  <a:lnTo>
                    <a:pt x="3852849" y="871181"/>
                  </a:lnTo>
                  <a:lnTo>
                    <a:pt x="3942499" y="919238"/>
                  </a:lnTo>
                  <a:lnTo>
                    <a:pt x="4032135" y="963282"/>
                  </a:lnTo>
                  <a:lnTo>
                    <a:pt x="4091267" y="999324"/>
                  </a:lnTo>
                  <a:lnTo>
                    <a:pt x="4131322" y="1023353"/>
                  </a:lnTo>
                  <a:lnTo>
                    <a:pt x="4150398" y="1033360"/>
                  </a:lnTo>
                  <a:lnTo>
                    <a:pt x="4159935" y="1053388"/>
                  </a:lnTo>
                  <a:lnTo>
                    <a:pt x="4169473" y="1089431"/>
                  </a:lnTo>
                  <a:lnTo>
                    <a:pt x="4180916" y="1101445"/>
                  </a:lnTo>
                  <a:lnTo>
                    <a:pt x="4190454" y="1047381"/>
                  </a:lnTo>
                  <a:lnTo>
                    <a:pt x="4150398" y="933246"/>
                  </a:lnTo>
                  <a:lnTo>
                    <a:pt x="4060748" y="807110"/>
                  </a:lnTo>
                  <a:lnTo>
                    <a:pt x="3971099" y="702983"/>
                  </a:lnTo>
                  <a:lnTo>
                    <a:pt x="3932961" y="662940"/>
                  </a:lnTo>
                  <a:lnTo>
                    <a:pt x="4308703" y="572833"/>
                  </a:lnTo>
                  <a:close/>
                </a:path>
                <a:path w="6104890" h="2597785">
                  <a:moveTo>
                    <a:pt x="4548454" y="1972373"/>
                  </a:moveTo>
                  <a:lnTo>
                    <a:pt x="4547019" y="1973122"/>
                  </a:lnTo>
                  <a:lnTo>
                    <a:pt x="4537468" y="1979168"/>
                  </a:lnTo>
                  <a:lnTo>
                    <a:pt x="4548454" y="1972373"/>
                  </a:lnTo>
                  <a:close/>
                </a:path>
                <a:path w="6104890" h="2597785">
                  <a:moveTo>
                    <a:pt x="5310784" y="416344"/>
                  </a:moveTo>
                  <a:lnTo>
                    <a:pt x="5299329" y="392379"/>
                  </a:lnTo>
                  <a:lnTo>
                    <a:pt x="5270690" y="334479"/>
                  </a:lnTo>
                  <a:lnTo>
                    <a:pt x="5201958" y="264604"/>
                  </a:lnTo>
                  <a:lnTo>
                    <a:pt x="5102669" y="200710"/>
                  </a:lnTo>
                  <a:lnTo>
                    <a:pt x="5270690" y="140817"/>
                  </a:lnTo>
                  <a:lnTo>
                    <a:pt x="4932731" y="134823"/>
                  </a:lnTo>
                  <a:lnTo>
                    <a:pt x="4705528" y="62941"/>
                  </a:lnTo>
                  <a:lnTo>
                    <a:pt x="4646333" y="148793"/>
                  </a:lnTo>
                  <a:lnTo>
                    <a:pt x="4277830" y="204698"/>
                  </a:lnTo>
                  <a:lnTo>
                    <a:pt x="4575683" y="238645"/>
                  </a:lnTo>
                  <a:lnTo>
                    <a:pt x="4585233" y="262597"/>
                  </a:lnTo>
                  <a:lnTo>
                    <a:pt x="4615777" y="326491"/>
                  </a:lnTo>
                  <a:lnTo>
                    <a:pt x="4665421" y="418338"/>
                  </a:lnTo>
                  <a:lnTo>
                    <a:pt x="4745621" y="528154"/>
                  </a:lnTo>
                  <a:lnTo>
                    <a:pt x="4755172" y="502196"/>
                  </a:lnTo>
                  <a:lnTo>
                    <a:pt x="4774260" y="442290"/>
                  </a:lnTo>
                  <a:lnTo>
                    <a:pt x="4833455" y="372414"/>
                  </a:lnTo>
                  <a:lnTo>
                    <a:pt x="4923193" y="318503"/>
                  </a:lnTo>
                  <a:lnTo>
                    <a:pt x="4932731" y="320509"/>
                  </a:lnTo>
                  <a:lnTo>
                    <a:pt x="4972837" y="326491"/>
                  </a:lnTo>
                  <a:lnTo>
                    <a:pt x="5032019" y="334479"/>
                  </a:lnTo>
                  <a:lnTo>
                    <a:pt x="5102669" y="346456"/>
                  </a:lnTo>
                  <a:lnTo>
                    <a:pt x="5161864" y="362432"/>
                  </a:lnTo>
                  <a:lnTo>
                    <a:pt x="5230596" y="376415"/>
                  </a:lnTo>
                  <a:lnTo>
                    <a:pt x="5280241" y="394373"/>
                  </a:lnTo>
                  <a:lnTo>
                    <a:pt x="5310784" y="416344"/>
                  </a:lnTo>
                  <a:close/>
                </a:path>
                <a:path w="6104890" h="2597785">
                  <a:moveTo>
                    <a:pt x="5320614" y="1805889"/>
                  </a:moveTo>
                  <a:lnTo>
                    <a:pt x="5081854" y="1769618"/>
                  </a:lnTo>
                  <a:lnTo>
                    <a:pt x="5013083" y="1721256"/>
                  </a:lnTo>
                  <a:lnTo>
                    <a:pt x="4814430" y="1767598"/>
                  </a:lnTo>
                  <a:lnTo>
                    <a:pt x="4615789" y="1779689"/>
                  </a:lnTo>
                  <a:lnTo>
                    <a:pt x="4764773" y="1822005"/>
                  </a:lnTo>
                  <a:lnTo>
                    <a:pt x="4625340" y="1924761"/>
                  </a:lnTo>
                  <a:lnTo>
                    <a:pt x="4548454" y="1972373"/>
                  </a:lnTo>
                  <a:lnTo>
                    <a:pt x="4566120" y="1963051"/>
                  </a:lnTo>
                  <a:lnTo>
                    <a:pt x="4596689" y="1950961"/>
                  </a:lnTo>
                  <a:lnTo>
                    <a:pt x="4634890" y="1932825"/>
                  </a:lnTo>
                  <a:lnTo>
                    <a:pt x="4734217" y="1896554"/>
                  </a:lnTo>
                  <a:lnTo>
                    <a:pt x="4795329" y="1880438"/>
                  </a:lnTo>
                  <a:lnTo>
                    <a:pt x="4854549" y="1872373"/>
                  </a:lnTo>
                  <a:lnTo>
                    <a:pt x="4873650" y="1902599"/>
                  </a:lnTo>
                  <a:lnTo>
                    <a:pt x="4904206" y="1969096"/>
                  </a:lnTo>
                  <a:lnTo>
                    <a:pt x="4904206" y="2053717"/>
                  </a:lnTo>
                  <a:lnTo>
                    <a:pt x="4864100" y="2128278"/>
                  </a:lnTo>
                  <a:lnTo>
                    <a:pt x="4963426" y="2003348"/>
                  </a:lnTo>
                  <a:lnTo>
                    <a:pt x="5032184" y="1904619"/>
                  </a:lnTo>
                  <a:lnTo>
                    <a:pt x="5046573" y="1872373"/>
                  </a:lnTo>
                  <a:lnTo>
                    <a:pt x="5062753" y="1836115"/>
                  </a:lnTo>
                  <a:lnTo>
                    <a:pt x="5320614" y="1805889"/>
                  </a:lnTo>
                  <a:close/>
                </a:path>
                <a:path w="6104890" h="2597785">
                  <a:moveTo>
                    <a:pt x="5559209" y="1297533"/>
                  </a:moveTo>
                  <a:lnTo>
                    <a:pt x="5488610" y="1279436"/>
                  </a:lnTo>
                  <a:lnTo>
                    <a:pt x="5498147" y="1219111"/>
                  </a:lnTo>
                  <a:lnTo>
                    <a:pt x="5379834" y="1253299"/>
                  </a:lnTo>
                  <a:lnTo>
                    <a:pt x="5221452" y="1249273"/>
                  </a:lnTo>
                  <a:lnTo>
                    <a:pt x="5271071" y="1287487"/>
                  </a:lnTo>
                  <a:lnTo>
                    <a:pt x="5171846" y="1337754"/>
                  </a:lnTo>
                  <a:lnTo>
                    <a:pt x="5311140" y="1317650"/>
                  </a:lnTo>
                  <a:lnTo>
                    <a:pt x="5398922" y="1351838"/>
                  </a:lnTo>
                  <a:lnTo>
                    <a:pt x="5448528" y="1313624"/>
                  </a:lnTo>
                  <a:lnTo>
                    <a:pt x="5559209" y="1297533"/>
                  </a:lnTo>
                  <a:close/>
                </a:path>
                <a:path w="6104890" h="2597785">
                  <a:moveTo>
                    <a:pt x="6104280" y="608507"/>
                  </a:moveTo>
                  <a:lnTo>
                    <a:pt x="6035154" y="590588"/>
                  </a:lnTo>
                  <a:lnTo>
                    <a:pt x="6035154" y="530885"/>
                  </a:lnTo>
                  <a:lnTo>
                    <a:pt x="5925693" y="566712"/>
                  </a:lnTo>
                  <a:lnTo>
                    <a:pt x="5766320" y="560743"/>
                  </a:lnTo>
                  <a:lnTo>
                    <a:pt x="5804725" y="598551"/>
                  </a:lnTo>
                  <a:lnTo>
                    <a:pt x="5716397" y="650290"/>
                  </a:lnTo>
                  <a:lnTo>
                    <a:pt x="5854649" y="632383"/>
                  </a:lnTo>
                  <a:lnTo>
                    <a:pt x="5944895" y="662241"/>
                  </a:lnTo>
                  <a:lnTo>
                    <a:pt x="5994832" y="626414"/>
                  </a:lnTo>
                  <a:lnTo>
                    <a:pt x="6104280" y="608507"/>
                  </a:lnTo>
                  <a:close/>
                </a:path>
              </a:pathLst>
            </a:custGeom>
            <a:solidFill>
              <a:srgbClr val="F2FF91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346710">
              <a:lnSpc>
                <a:spcPct val="100000"/>
              </a:lnSpc>
              <a:spcBef>
                <a:spcPts val="1540"/>
              </a:spcBef>
            </a:pPr>
            <a:r>
              <a:rPr spc="-5"/>
              <a:t>充分确认会议目的和议题；</a:t>
            </a:r>
          </a:p>
          <a:p>
            <a:pPr marL="42545" marR="309880" indent="304800">
              <a:lnSpc>
                <a:spcPct val="105500"/>
              </a:lnSpc>
              <a:spcBef>
                <a:spcPts val="1280"/>
              </a:spcBef>
            </a:pPr>
            <a:r>
              <a:rPr spc="-5"/>
              <a:t>以自身的经验、知识或信息为基础，就议</a:t>
            </a:r>
            <a:r>
              <a:rPr spc="-10"/>
              <a:t>题进行协商；</a:t>
            </a:r>
          </a:p>
          <a:p>
            <a:pPr marL="42545" marR="5080" indent="304800">
              <a:lnSpc>
                <a:spcPts val="4480"/>
              </a:lnSpc>
              <a:spcBef>
                <a:spcPts val="100"/>
              </a:spcBef>
            </a:pPr>
            <a:r>
              <a:rPr spc="-5"/>
              <a:t>对议题进行分析，讨论其中的问题是什么；试着寻求问题的解决对策；</a:t>
            </a:r>
          </a:p>
          <a:p>
            <a:pPr marL="42545" marR="309880" indent="304800">
              <a:lnSpc>
                <a:spcPct val="105500"/>
              </a:lnSpc>
              <a:spcBef>
                <a:spcPts val="705"/>
              </a:spcBef>
            </a:pPr>
            <a:r>
              <a:rPr spc="-5"/>
              <a:t>试着在自己的立场上思考与主持者和其他</a:t>
            </a:r>
            <a:r>
              <a:rPr spc="-10"/>
              <a:t>发言人的户动；</a:t>
            </a:r>
          </a:p>
          <a:p>
            <a:pPr marL="346710">
              <a:lnSpc>
                <a:spcPct val="100000"/>
              </a:lnSpc>
              <a:spcBef>
                <a:spcPts val="1280"/>
              </a:spcBef>
            </a:pPr>
            <a:r>
              <a:rPr spc="-5"/>
              <a:t>自己完成资料的准备和草稿；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93139" y="88074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solidFill>
                  <a:srgbClr val="0066FF"/>
                </a:solidFill>
                <a:latin typeface="Microsoft JhengHei"/>
                <a:cs typeface="Microsoft JhengHei"/>
              </a:rPr>
              <a:t>参加者：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6553200" y="762000"/>
            <a:ext cx="2009775" cy="14874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Microsoft JhengHei"/>
                <a:cs typeface="Microsoft JhengHei"/>
              </a:rPr>
              <a:t>第三章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会议准备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981074" y="904874"/>
            <a:ext cx="3371850" cy="476250"/>
            <a:chOff x="981074" y="904874"/>
            <a:chExt cx="3371850" cy="47625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90599" y="914399"/>
              <a:ext cx="3352799" cy="4571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90599" y="914399"/>
              <a:ext cx="3352800" cy="457200"/>
            </a:xfrm>
            <a:custGeom>
              <a:rect l="l" t="t" r="r" b="b"/>
              <a:pathLst>
                <a:path w="33528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3276598" y="0"/>
                  </a:lnTo>
                  <a:lnTo>
                    <a:pt x="3306258" y="5988"/>
                  </a:lnTo>
                  <a:lnTo>
                    <a:pt x="3330480" y="22318"/>
                  </a:lnTo>
                  <a:lnTo>
                    <a:pt x="3346811" y="46540"/>
                  </a:lnTo>
                  <a:lnTo>
                    <a:pt x="3352799" y="76201"/>
                  </a:lnTo>
                  <a:lnTo>
                    <a:pt x="3352800" y="380998"/>
                  </a:lnTo>
                  <a:lnTo>
                    <a:pt x="3346811" y="410659"/>
                  </a:lnTo>
                  <a:lnTo>
                    <a:pt x="3330480" y="434880"/>
                  </a:lnTo>
                  <a:lnTo>
                    <a:pt x="3306259" y="451211"/>
                  </a:lnTo>
                  <a:lnTo>
                    <a:pt x="32765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1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19049">
              <a:solidFill>
                <a:srgbClr val="FF6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282699" y="936937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/>
              </a:tabLst>
            </a:pPr>
            <a:r>
              <a:rPr sz="2400" b="1" spc="-25">
                <a:solidFill>
                  <a:srgbClr val="FF6600"/>
                </a:solidFill>
                <a:latin typeface="Times New Roman"/>
                <a:cs typeface="Times New Roman"/>
              </a:rPr>
              <a:t>1</a:t>
            </a:r>
            <a:r>
              <a:rPr sz="2400" b="1" spc="-25">
                <a:solidFill>
                  <a:srgbClr val="FF6600"/>
                </a:solidFill>
                <a:latin typeface="Microsoft JhengHei"/>
                <a:cs typeface="Microsoft JhengHei"/>
              </a:rPr>
              <a:t>．</a:t>
            </a:r>
            <a:r>
              <a:rPr sz="2400" b="1">
                <a:solidFill>
                  <a:srgbClr val="FF6600"/>
                </a:solidFill>
                <a:latin typeface="Microsoft JhengHei"/>
                <a:cs typeface="Microsoft JhengHei"/>
              </a:rPr>
              <a:t>	</a:t>
            </a:r>
            <a:r>
              <a:rPr sz="2400" b="1" spc="-10">
                <a:solidFill>
                  <a:srgbClr val="FF6600"/>
                </a:solidFill>
                <a:latin typeface="Microsoft JhengHei"/>
                <a:cs typeface="Microsoft JhengHei"/>
              </a:rPr>
              <a:t>明确会议目的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593850" y="2521353"/>
            <a:ext cx="5988050" cy="2763520"/>
            <a:chOff x="1593850" y="2521353"/>
            <a:chExt cx="5988050" cy="2763520"/>
          </a:xfrm>
        </p:grpSpPr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600200" y="2527703"/>
              <a:ext cx="5975350" cy="27432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600200" y="2527703"/>
              <a:ext cx="5975350" cy="2750820"/>
            </a:xfrm>
            <a:custGeom>
              <a:rect l="l" t="t" r="r" b="b"/>
              <a:pathLst>
                <a:path w="5975350" h="2750820">
                  <a:moveTo>
                    <a:pt x="0" y="333963"/>
                  </a:moveTo>
                  <a:lnTo>
                    <a:pt x="39571" y="311433"/>
                  </a:lnTo>
                  <a:lnTo>
                    <a:pt x="79143" y="289804"/>
                  </a:lnTo>
                  <a:lnTo>
                    <a:pt x="118715" y="269065"/>
                  </a:lnTo>
                  <a:lnTo>
                    <a:pt x="158287" y="249202"/>
                  </a:lnTo>
                  <a:lnTo>
                    <a:pt x="197859" y="230204"/>
                  </a:lnTo>
                  <a:lnTo>
                    <a:pt x="237431" y="212059"/>
                  </a:lnTo>
                  <a:lnTo>
                    <a:pt x="277002" y="194755"/>
                  </a:lnTo>
                  <a:lnTo>
                    <a:pt x="316574" y="178279"/>
                  </a:lnTo>
                  <a:lnTo>
                    <a:pt x="356146" y="162620"/>
                  </a:lnTo>
                  <a:lnTo>
                    <a:pt x="395718" y="147766"/>
                  </a:lnTo>
                  <a:lnTo>
                    <a:pt x="435290" y="133703"/>
                  </a:lnTo>
                  <a:lnTo>
                    <a:pt x="474862" y="120421"/>
                  </a:lnTo>
                  <a:lnTo>
                    <a:pt x="514434" y="107907"/>
                  </a:lnTo>
                  <a:lnTo>
                    <a:pt x="554005" y="96149"/>
                  </a:lnTo>
                  <a:lnTo>
                    <a:pt x="593577" y="85135"/>
                  </a:lnTo>
                  <a:lnTo>
                    <a:pt x="633149" y="74853"/>
                  </a:lnTo>
                  <a:lnTo>
                    <a:pt x="672721" y="65291"/>
                  </a:lnTo>
                  <a:lnTo>
                    <a:pt x="712293" y="56436"/>
                  </a:lnTo>
                  <a:lnTo>
                    <a:pt x="751865" y="48277"/>
                  </a:lnTo>
                  <a:lnTo>
                    <a:pt x="791437" y="40801"/>
                  </a:lnTo>
                  <a:lnTo>
                    <a:pt x="831008" y="33997"/>
                  </a:lnTo>
                  <a:lnTo>
                    <a:pt x="870580" y="27852"/>
                  </a:lnTo>
                  <a:lnTo>
                    <a:pt x="910152" y="22354"/>
                  </a:lnTo>
                  <a:lnTo>
                    <a:pt x="949724" y="17491"/>
                  </a:lnTo>
                  <a:lnTo>
                    <a:pt x="989296" y="13251"/>
                  </a:lnTo>
                  <a:lnTo>
                    <a:pt x="1028868" y="9622"/>
                  </a:lnTo>
                  <a:lnTo>
                    <a:pt x="1068440" y="6592"/>
                  </a:lnTo>
                  <a:lnTo>
                    <a:pt x="1108011" y="4149"/>
                  </a:lnTo>
                  <a:lnTo>
                    <a:pt x="1147583" y="2280"/>
                  </a:lnTo>
                  <a:lnTo>
                    <a:pt x="1187155" y="973"/>
                  </a:lnTo>
                  <a:lnTo>
                    <a:pt x="1226727" y="217"/>
                  </a:lnTo>
                  <a:lnTo>
                    <a:pt x="1266299" y="0"/>
                  </a:lnTo>
                  <a:lnTo>
                    <a:pt x="1305871" y="308"/>
                  </a:lnTo>
                  <a:lnTo>
                    <a:pt x="1345443" y="1131"/>
                  </a:lnTo>
                  <a:lnTo>
                    <a:pt x="1385014" y="2455"/>
                  </a:lnTo>
                  <a:lnTo>
                    <a:pt x="1424586" y="4270"/>
                  </a:lnTo>
                  <a:lnTo>
                    <a:pt x="1464158" y="6562"/>
                  </a:lnTo>
                  <a:lnTo>
                    <a:pt x="1503730" y="9320"/>
                  </a:lnTo>
                  <a:lnTo>
                    <a:pt x="1543302" y="12532"/>
                  </a:lnTo>
                  <a:lnTo>
                    <a:pt x="1582874" y="16185"/>
                  </a:lnTo>
                  <a:lnTo>
                    <a:pt x="1622446" y="20267"/>
                  </a:lnTo>
                  <a:lnTo>
                    <a:pt x="1662017" y="24767"/>
                  </a:lnTo>
                  <a:lnTo>
                    <a:pt x="1701589" y="29673"/>
                  </a:lnTo>
                  <a:lnTo>
                    <a:pt x="1741161" y="34971"/>
                  </a:lnTo>
                  <a:lnTo>
                    <a:pt x="1780733" y="40650"/>
                  </a:lnTo>
                  <a:lnTo>
                    <a:pt x="1820305" y="46699"/>
                  </a:lnTo>
                  <a:lnTo>
                    <a:pt x="1859877" y="53104"/>
                  </a:lnTo>
                  <a:lnTo>
                    <a:pt x="1899449" y="59854"/>
                  </a:lnTo>
                  <a:lnTo>
                    <a:pt x="1939020" y="66936"/>
                  </a:lnTo>
                  <a:lnTo>
                    <a:pt x="1978592" y="74339"/>
                  </a:lnTo>
                  <a:lnTo>
                    <a:pt x="2018164" y="82051"/>
                  </a:lnTo>
                  <a:lnTo>
                    <a:pt x="2057736" y="90059"/>
                  </a:lnTo>
                  <a:lnTo>
                    <a:pt x="2097308" y="98351"/>
                  </a:lnTo>
                  <a:lnTo>
                    <a:pt x="2136880" y="106916"/>
                  </a:lnTo>
                  <a:lnTo>
                    <a:pt x="2176452" y="115740"/>
                  </a:lnTo>
                  <a:lnTo>
                    <a:pt x="2216023" y="124812"/>
                  </a:lnTo>
                  <a:lnTo>
                    <a:pt x="2255595" y="134121"/>
                  </a:lnTo>
                  <a:lnTo>
                    <a:pt x="2295167" y="143653"/>
                  </a:lnTo>
                  <a:lnTo>
                    <a:pt x="2334739" y="153397"/>
                  </a:lnTo>
                  <a:lnTo>
                    <a:pt x="2374311" y="163340"/>
                  </a:lnTo>
                  <a:lnTo>
                    <a:pt x="2413883" y="173471"/>
                  </a:lnTo>
                  <a:lnTo>
                    <a:pt x="2453455" y="183777"/>
                  </a:lnTo>
                  <a:lnTo>
                    <a:pt x="2493026" y="194247"/>
                  </a:lnTo>
                  <a:lnTo>
                    <a:pt x="2532598" y="204868"/>
                  </a:lnTo>
                  <a:lnTo>
                    <a:pt x="2572170" y="215628"/>
                  </a:lnTo>
                  <a:lnTo>
                    <a:pt x="2611742" y="226515"/>
                  </a:lnTo>
                  <a:lnTo>
                    <a:pt x="2651314" y="237517"/>
                  </a:lnTo>
                  <a:lnTo>
                    <a:pt x="2690886" y="248621"/>
                  </a:lnTo>
                  <a:lnTo>
                    <a:pt x="2730458" y="259817"/>
                  </a:lnTo>
                  <a:lnTo>
                    <a:pt x="2770029" y="271091"/>
                  </a:lnTo>
                  <a:lnTo>
                    <a:pt x="2809601" y="282431"/>
                  </a:lnTo>
                  <a:lnTo>
                    <a:pt x="2849173" y="293826"/>
                  </a:lnTo>
                  <a:lnTo>
                    <a:pt x="2888745" y="305264"/>
                  </a:lnTo>
                  <a:lnTo>
                    <a:pt x="2928317" y="316731"/>
                  </a:lnTo>
                  <a:lnTo>
                    <a:pt x="2967889" y="328217"/>
                  </a:lnTo>
                  <a:lnTo>
                    <a:pt x="3007461" y="339709"/>
                  </a:lnTo>
                  <a:lnTo>
                    <a:pt x="3047032" y="351195"/>
                  </a:lnTo>
                  <a:lnTo>
                    <a:pt x="3086604" y="362662"/>
                  </a:lnTo>
                  <a:lnTo>
                    <a:pt x="3126176" y="374100"/>
                  </a:lnTo>
                  <a:lnTo>
                    <a:pt x="3165748" y="385495"/>
                  </a:lnTo>
                  <a:lnTo>
                    <a:pt x="3205320" y="396835"/>
                  </a:lnTo>
                  <a:lnTo>
                    <a:pt x="3244892" y="408109"/>
                  </a:lnTo>
                  <a:lnTo>
                    <a:pt x="3284464" y="419305"/>
                  </a:lnTo>
                  <a:lnTo>
                    <a:pt x="3324035" y="430409"/>
                  </a:lnTo>
                  <a:lnTo>
                    <a:pt x="3363607" y="441411"/>
                  </a:lnTo>
                  <a:lnTo>
                    <a:pt x="3403179" y="452298"/>
                  </a:lnTo>
                  <a:lnTo>
                    <a:pt x="3442751" y="463058"/>
                  </a:lnTo>
                  <a:lnTo>
                    <a:pt x="3482323" y="473679"/>
                  </a:lnTo>
                  <a:lnTo>
                    <a:pt x="3521895" y="484149"/>
                  </a:lnTo>
                  <a:lnTo>
                    <a:pt x="3561467" y="494455"/>
                  </a:lnTo>
                  <a:lnTo>
                    <a:pt x="3601038" y="504586"/>
                  </a:lnTo>
                  <a:lnTo>
                    <a:pt x="3640610" y="514529"/>
                  </a:lnTo>
                  <a:lnTo>
                    <a:pt x="3680182" y="524273"/>
                  </a:lnTo>
                  <a:lnTo>
                    <a:pt x="3719754" y="533805"/>
                  </a:lnTo>
                  <a:lnTo>
                    <a:pt x="3759326" y="543114"/>
                  </a:lnTo>
                  <a:lnTo>
                    <a:pt x="3798898" y="552186"/>
                  </a:lnTo>
                  <a:lnTo>
                    <a:pt x="3838470" y="561011"/>
                  </a:lnTo>
                  <a:lnTo>
                    <a:pt x="3878041" y="569575"/>
                  </a:lnTo>
                  <a:lnTo>
                    <a:pt x="3917613" y="577867"/>
                  </a:lnTo>
                  <a:lnTo>
                    <a:pt x="3957185" y="585875"/>
                  </a:lnTo>
                  <a:lnTo>
                    <a:pt x="3996757" y="593587"/>
                  </a:lnTo>
                  <a:lnTo>
                    <a:pt x="4036329" y="600990"/>
                  </a:lnTo>
                  <a:lnTo>
                    <a:pt x="4075901" y="608072"/>
                  </a:lnTo>
                  <a:lnTo>
                    <a:pt x="4115472" y="614822"/>
                  </a:lnTo>
                  <a:lnTo>
                    <a:pt x="4155044" y="621228"/>
                  </a:lnTo>
                  <a:lnTo>
                    <a:pt x="4194616" y="627276"/>
                  </a:lnTo>
                  <a:lnTo>
                    <a:pt x="4234188" y="632955"/>
                  </a:lnTo>
                  <a:lnTo>
                    <a:pt x="4273760" y="638254"/>
                  </a:lnTo>
                  <a:lnTo>
                    <a:pt x="4313332" y="643159"/>
                  </a:lnTo>
                  <a:lnTo>
                    <a:pt x="4352904" y="647659"/>
                  </a:lnTo>
                  <a:lnTo>
                    <a:pt x="4392475" y="651741"/>
                  </a:lnTo>
                  <a:lnTo>
                    <a:pt x="4432047" y="655394"/>
                  </a:lnTo>
                  <a:lnTo>
                    <a:pt x="4471619" y="658606"/>
                  </a:lnTo>
                  <a:lnTo>
                    <a:pt x="4511191" y="661364"/>
                  </a:lnTo>
                  <a:lnTo>
                    <a:pt x="4550763" y="663656"/>
                  </a:lnTo>
                  <a:lnTo>
                    <a:pt x="4590335" y="665471"/>
                  </a:lnTo>
                  <a:lnTo>
                    <a:pt x="4629907" y="666795"/>
                  </a:lnTo>
                  <a:lnTo>
                    <a:pt x="4669478" y="667618"/>
                  </a:lnTo>
                  <a:lnTo>
                    <a:pt x="4709050" y="667927"/>
                  </a:lnTo>
                  <a:lnTo>
                    <a:pt x="4748622" y="667709"/>
                  </a:lnTo>
                  <a:lnTo>
                    <a:pt x="4788194" y="666953"/>
                  </a:lnTo>
                  <a:lnTo>
                    <a:pt x="4827766" y="665646"/>
                  </a:lnTo>
                  <a:lnTo>
                    <a:pt x="4867338" y="663777"/>
                  </a:lnTo>
                  <a:lnTo>
                    <a:pt x="4906910" y="661334"/>
                  </a:lnTo>
                  <a:lnTo>
                    <a:pt x="4946481" y="658304"/>
                  </a:lnTo>
                  <a:lnTo>
                    <a:pt x="4986053" y="654675"/>
                  </a:lnTo>
                  <a:lnTo>
                    <a:pt x="5025625" y="650435"/>
                  </a:lnTo>
                  <a:lnTo>
                    <a:pt x="5065197" y="645572"/>
                  </a:lnTo>
                  <a:lnTo>
                    <a:pt x="5104769" y="640074"/>
                  </a:lnTo>
                  <a:lnTo>
                    <a:pt x="5144341" y="633929"/>
                  </a:lnTo>
                  <a:lnTo>
                    <a:pt x="5183912" y="627125"/>
                  </a:lnTo>
                  <a:lnTo>
                    <a:pt x="5223484" y="619649"/>
                  </a:lnTo>
                  <a:lnTo>
                    <a:pt x="5263056" y="611490"/>
                  </a:lnTo>
                  <a:lnTo>
                    <a:pt x="5302628" y="602635"/>
                  </a:lnTo>
                  <a:lnTo>
                    <a:pt x="5342200" y="593073"/>
                  </a:lnTo>
                  <a:lnTo>
                    <a:pt x="5381772" y="582790"/>
                  </a:lnTo>
                  <a:lnTo>
                    <a:pt x="5421344" y="571777"/>
                  </a:lnTo>
                  <a:lnTo>
                    <a:pt x="5460915" y="560019"/>
                  </a:lnTo>
                  <a:lnTo>
                    <a:pt x="5500487" y="547505"/>
                  </a:lnTo>
                  <a:lnTo>
                    <a:pt x="5540059" y="534223"/>
                  </a:lnTo>
                  <a:lnTo>
                    <a:pt x="5579631" y="520160"/>
                  </a:lnTo>
                  <a:lnTo>
                    <a:pt x="5619203" y="505306"/>
                  </a:lnTo>
                  <a:lnTo>
                    <a:pt x="5658775" y="489646"/>
                  </a:lnTo>
                  <a:lnTo>
                    <a:pt x="5698347" y="473171"/>
                  </a:lnTo>
                  <a:lnTo>
                    <a:pt x="5737918" y="455867"/>
                  </a:lnTo>
                  <a:lnTo>
                    <a:pt x="5777490" y="437722"/>
                  </a:lnTo>
                  <a:lnTo>
                    <a:pt x="5817062" y="418724"/>
                  </a:lnTo>
                  <a:lnTo>
                    <a:pt x="5856634" y="398861"/>
                  </a:lnTo>
                  <a:lnTo>
                    <a:pt x="5896206" y="378122"/>
                  </a:lnTo>
                  <a:lnTo>
                    <a:pt x="5935778" y="356493"/>
                  </a:lnTo>
                  <a:lnTo>
                    <a:pt x="5975350" y="333963"/>
                  </a:lnTo>
                  <a:lnTo>
                    <a:pt x="5975350" y="2416366"/>
                  </a:lnTo>
                  <a:lnTo>
                    <a:pt x="5935778" y="2438896"/>
                  </a:lnTo>
                  <a:lnTo>
                    <a:pt x="5896206" y="2460525"/>
                  </a:lnTo>
                  <a:lnTo>
                    <a:pt x="5856634" y="2481265"/>
                  </a:lnTo>
                  <a:lnTo>
                    <a:pt x="5817062" y="2501127"/>
                  </a:lnTo>
                  <a:lnTo>
                    <a:pt x="5777490" y="2520125"/>
                  </a:lnTo>
                  <a:lnTo>
                    <a:pt x="5737918" y="2538270"/>
                  </a:lnTo>
                  <a:lnTo>
                    <a:pt x="5698347" y="2555574"/>
                  </a:lnTo>
                  <a:lnTo>
                    <a:pt x="5658775" y="2572050"/>
                  </a:lnTo>
                  <a:lnTo>
                    <a:pt x="5619203" y="2587709"/>
                  </a:lnTo>
                  <a:lnTo>
                    <a:pt x="5579631" y="2602564"/>
                  </a:lnTo>
                  <a:lnTo>
                    <a:pt x="5540059" y="2616626"/>
                  </a:lnTo>
                  <a:lnTo>
                    <a:pt x="5500487" y="2629908"/>
                  </a:lnTo>
                  <a:lnTo>
                    <a:pt x="5460915" y="2642422"/>
                  </a:lnTo>
                  <a:lnTo>
                    <a:pt x="5421344" y="2654180"/>
                  </a:lnTo>
                  <a:lnTo>
                    <a:pt x="5381772" y="2665194"/>
                  </a:lnTo>
                  <a:lnTo>
                    <a:pt x="5342200" y="2675476"/>
                  </a:lnTo>
                  <a:lnTo>
                    <a:pt x="5302628" y="2685038"/>
                  </a:lnTo>
                  <a:lnTo>
                    <a:pt x="5263056" y="2693893"/>
                  </a:lnTo>
                  <a:lnTo>
                    <a:pt x="5223484" y="2702052"/>
                  </a:lnTo>
                  <a:lnTo>
                    <a:pt x="5183912" y="2709528"/>
                  </a:lnTo>
                  <a:lnTo>
                    <a:pt x="5144341" y="2716332"/>
                  </a:lnTo>
                  <a:lnTo>
                    <a:pt x="5104769" y="2722477"/>
                  </a:lnTo>
                  <a:lnTo>
                    <a:pt x="5065197" y="2727975"/>
                  </a:lnTo>
                  <a:lnTo>
                    <a:pt x="5025625" y="2732838"/>
                  </a:lnTo>
                  <a:lnTo>
                    <a:pt x="4986053" y="2737078"/>
                  </a:lnTo>
                  <a:lnTo>
                    <a:pt x="4946481" y="2740707"/>
                  </a:lnTo>
                  <a:lnTo>
                    <a:pt x="4906910" y="2743737"/>
                  </a:lnTo>
                  <a:lnTo>
                    <a:pt x="4867338" y="2746181"/>
                  </a:lnTo>
                  <a:lnTo>
                    <a:pt x="4827766" y="2748050"/>
                  </a:lnTo>
                  <a:lnTo>
                    <a:pt x="4788194" y="2749356"/>
                  </a:lnTo>
                  <a:lnTo>
                    <a:pt x="4748622" y="2750112"/>
                  </a:lnTo>
                  <a:lnTo>
                    <a:pt x="4709050" y="2750330"/>
                  </a:lnTo>
                  <a:lnTo>
                    <a:pt x="4669478" y="2750021"/>
                  </a:lnTo>
                  <a:lnTo>
                    <a:pt x="4629907" y="2749199"/>
                  </a:lnTo>
                  <a:lnTo>
                    <a:pt x="4590335" y="2747874"/>
                  </a:lnTo>
                  <a:lnTo>
                    <a:pt x="4550763" y="2746060"/>
                  </a:lnTo>
                  <a:lnTo>
                    <a:pt x="4511191" y="2743767"/>
                  </a:lnTo>
                  <a:lnTo>
                    <a:pt x="4471619" y="2741009"/>
                  </a:lnTo>
                  <a:lnTo>
                    <a:pt x="4432047" y="2737798"/>
                  </a:lnTo>
                  <a:lnTo>
                    <a:pt x="4392475" y="2734145"/>
                  </a:lnTo>
                  <a:lnTo>
                    <a:pt x="4352904" y="2730062"/>
                  </a:lnTo>
                  <a:lnTo>
                    <a:pt x="4313332" y="2725562"/>
                  </a:lnTo>
                  <a:lnTo>
                    <a:pt x="4273760" y="2720657"/>
                  </a:lnTo>
                  <a:lnTo>
                    <a:pt x="4234188" y="2715359"/>
                  </a:lnTo>
                  <a:lnTo>
                    <a:pt x="4194616" y="2709679"/>
                  </a:lnTo>
                  <a:lnTo>
                    <a:pt x="4155044" y="2703631"/>
                  </a:lnTo>
                  <a:lnTo>
                    <a:pt x="4115472" y="2697226"/>
                  </a:lnTo>
                  <a:lnTo>
                    <a:pt x="4075901" y="2690476"/>
                  </a:lnTo>
                  <a:lnTo>
                    <a:pt x="4036329" y="2683393"/>
                  </a:lnTo>
                  <a:lnTo>
                    <a:pt x="3996757" y="2675990"/>
                  </a:lnTo>
                  <a:lnTo>
                    <a:pt x="3957185" y="2668278"/>
                  </a:lnTo>
                  <a:lnTo>
                    <a:pt x="3917613" y="2660270"/>
                  </a:lnTo>
                  <a:lnTo>
                    <a:pt x="3878041" y="2651978"/>
                  </a:lnTo>
                  <a:lnTo>
                    <a:pt x="3838470" y="2643414"/>
                  </a:lnTo>
                  <a:lnTo>
                    <a:pt x="3798898" y="2634589"/>
                  </a:lnTo>
                  <a:lnTo>
                    <a:pt x="3759326" y="2625517"/>
                  </a:lnTo>
                  <a:lnTo>
                    <a:pt x="3719754" y="2616209"/>
                  </a:lnTo>
                  <a:lnTo>
                    <a:pt x="3680182" y="2606676"/>
                  </a:lnTo>
                  <a:lnTo>
                    <a:pt x="3640610" y="2596933"/>
                  </a:lnTo>
                  <a:lnTo>
                    <a:pt x="3601038" y="2586989"/>
                  </a:lnTo>
                  <a:lnTo>
                    <a:pt x="3561467" y="2576858"/>
                  </a:lnTo>
                  <a:lnTo>
                    <a:pt x="3521895" y="2566552"/>
                  </a:lnTo>
                  <a:lnTo>
                    <a:pt x="3482323" y="2556082"/>
                  </a:lnTo>
                  <a:lnTo>
                    <a:pt x="3442751" y="2545461"/>
                  </a:lnTo>
                  <a:lnTo>
                    <a:pt x="3403179" y="2534702"/>
                  </a:lnTo>
                  <a:lnTo>
                    <a:pt x="3363607" y="2523815"/>
                  </a:lnTo>
                  <a:lnTo>
                    <a:pt x="3324035" y="2512813"/>
                  </a:lnTo>
                  <a:lnTo>
                    <a:pt x="3284464" y="2501708"/>
                  </a:lnTo>
                  <a:lnTo>
                    <a:pt x="3244892" y="2490513"/>
                  </a:lnTo>
                  <a:lnTo>
                    <a:pt x="3205320" y="2479239"/>
                  </a:lnTo>
                  <a:lnTo>
                    <a:pt x="3165748" y="2467898"/>
                  </a:lnTo>
                  <a:lnTo>
                    <a:pt x="3126176" y="2456503"/>
                  </a:lnTo>
                  <a:lnTo>
                    <a:pt x="3086604" y="2445066"/>
                  </a:lnTo>
                  <a:lnTo>
                    <a:pt x="3047032" y="2433598"/>
                  </a:lnTo>
                  <a:lnTo>
                    <a:pt x="3007461" y="2422112"/>
                  </a:lnTo>
                  <a:lnTo>
                    <a:pt x="2967889" y="2410620"/>
                  </a:lnTo>
                  <a:lnTo>
                    <a:pt x="2928317" y="2399135"/>
                  </a:lnTo>
                  <a:lnTo>
                    <a:pt x="2888745" y="2387667"/>
                  </a:lnTo>
                  <a:lnTo>
                    <a:pt x="2849173" y="2376230"/>
                  </a:lnTo>
                  <a:lnTo>
                    <a:pt x="2809601" y="2364835"/>
                  </a:lnTo>
                  <a:lnTo>
                    <a:pt x="2770029" y="2353494"/>
                  </a:lnTo>
                  <a:lnTo>
                    <a:pt x="2730458" y="2342220"/>
                  </a:lnTo>
                  <a:lnTo>
                    <a:pt x="2690886" y="2331025"/>
                  </a:lnTo>
                  <a:lnTo>
                    <a:pt x="2651314" y="2319920"/>
                  </a:lnTo>
                  <a:lnTo>
                    <a:pt x="2611742" y="2308918"/>
                  </a:lnTo>
                  <a:lnTo>
                    <a:pt x="2572170" y="2298031"/>
                  </a:lnTo>
                  <a:lnTo>
                    <a:pt x="2532598" y="2287271"/>
                  </a:lnTo>
                  <a:lnTo>
                    <a:pt x="2493026" y="2276650"/>
                  </a:lnTo>
                  <a:lnTo>
                    <a:pt x="2453455" y="2266181"/>
                  </a:lnTo>
                  <a:lnTo>
                    <a:pt x="2413883" y="2255874"/>
                  </a:lnTo>
                  <a:lnTo>
                    <a:pt x="2374311" y="2245744"/>
                  </a:lnTo>
                  <a:lnTo>
                    <a:pt x="2334739" y="2235800"/>
                  </a:lnTo>
                  <a:lnTo>
                    <a:pt x="2295167" y="2226056"/>
                  </a:lnTo>
                  <a:lnTo>
                    <a:pt x="2255595" y="2216524"/>
                  </a:lnTo>
                  <a:lnTo>
                    <a:pt x="2216023" y="2207216"/>
                  </a:lnTo>
                  <a:lnTo>
                    <a:pt x="2176452" y="2198143"/>
                  </a:lnTo>
                  <a:lnTo>
                    <a:pt x="2136880" y="2189319"/>
                  </a:lnTo>
                  <a:lnTo>
                    <a:pt x="2097308" y="2180754"/>
                  </a:lnTo>
                  <a:lnTo>
                    <a:pt x="2057736" y="2172462"/>
                  </a:lnTo>
                  <a:lnTo>
                    <a:pt x="2018164" y="2164454"/>
                  </a:lnTo>
                  <a:lnTo>
                    <a:pt x="1978592" y="2156743"/>
                  </a:lnTo>
                  <a:lnTo>
                    <a:pt x="1939020" y="2149340"/>
                  </a:lnTo>
                  <a:lnTo>
                    <a:pt x="1899449" y="2142257"/>
                  </a:lnTo>
                  <a:lnTo>
                    <a:pt x="1859877" y="2135507"/>
                  </a:lnTo>
                  <a:lnTo>
                    <a:pt x="1820305" y="2129102"/>
                  </a:lnTo>
                  <a:lnTo>
                    <a:pt x="1780733" y="2123054"/>
                  </a:lnTo>
                  <a:lnTo>
                    <a:pt x="1741161" y="2117374"/>
                  </a:lnTo>
                  <a:lnTo>
                    <a:pt x="1701589" y="2112076"/>
                  </a:lnTo>
                  <a:lnTo>
                    <a:pt x="1662017" y="2107171"/>
                  </a:lnTo>
                  <a:lnTo>
                    <a:pt x="1622446" y="2102671"/>
                  </a:lnTo>
                  <a:lnTo>
                    <a:pt x="1582874" y="2098588"/>
                  </a:lnTo>
                  <a:lnTo>
                    <a:pt x="1543302" y="2094935"/>
                  </a:lnTo>
                  <a:lnTo>
                    <a:pt x="1503730" y="2091723"/>
                  </a:lnTo>
                  <a:lnTo>
                    <a:pt x="1464158" y="2088965"/>
                  </a:lnTo>
                  <a:lnTo>
                    <a:pt x="1424586" y="2086673"/>
                  </a:lnTo>
                  <a:lnTo>
                    <a:pt x="1385014" y="2084859"/>
                  </a:lnTo>
                  <a:lnTo>
                    <a:pt x="1345443" y="2083534"/>
                  </a:lnTo>
                  <a:lnTo>
                    <a:pt x="1305871" y="2082711"/>
                  </a:lnTo>
                  <a:lnTo>
                    <a:pt x="1266299" y="2082403"/>
                  </a:lnTo>
                  <a:lnTo>
                    <a:pt x="1226727" y="2082621"/>
                  </a:lnTo>
                  <a:lnTo>
                    <a:pt x="1187155" y="2083377"/>
                  </a:lnTo>
                  <a:lnTo>
                    <a:pt x="1147583" y="2084683"/>
                  </a:lnTo>
                  <a:lnTo>
                    <a:pt x="1108011" y="2086552"/>
                  </a:lnTo>
                  <a:lnTo>
                    <a:pt x="1068440" y="2088996"/>
                  </a:lnTo>
                  <a:lnTo>
                    <a:pt x="1028868" y="2092026"/>
                  </a:lnTo>
                  <a:lnTo>
                    <a:pt x="989296" y="2095655"/>
                  </a:lnTo>
                  <a:lnTo>
                    <a:pt x="949724" y="2099895"/>
                  </a:lnTo>
                  <a:lnTo>
                    <a:pt x="910152" y="2104757"/>
                  </a:lnTo>
                  <a:lnTo>
                    <a:pt x="870580" y="2110255"/>
                  </a:lnTo>
                  <a:lnTo>
                    <a:pt x="831008" y="2116400"/>
                  </a:lnTo>
                  <a:lnTo>
                    <a:pt x="791437" y="2123205"/>
                  </a:lnTo>
                  <a:lnTo>
                    <a:pt x="751865" y="2130681"/>
                  </a:lnTo>
                  <a:lnTo>
                    <a:pt x="712293" y="2138840"/>
                  </a:lnTo>
                  <a:lnTo>
                    <a:pt x="672721" y="2147694"/>
                  </a:lnTo>
                  <a:lnTo>
                    <a:pt x="633149" y="2157257"/>
                  </a:lnTo>
                  <a:lnTo>
                    <a:pt x="593577" y="2167539"/>
                  </a:lnTo>
                  <a:lnTo>
                    <a:pt x="554005" y="2178553"/>
                  </a:lnTo>
                  <a:lnTo>
                    <a:pt x="514434" y="2190311"/>
                  </a:lnTo>
                  <a:lnTo>
                    <a:pt x="474862" y="2202825"/>
                  </a:lnTo>
                  <a:lnTo>
                    <a:pt x="435290" y="2216107"/>
                  </a:lnTo>
                  <a:lnTo>
                    <a:pt x="395718" y="2230169"/>
                  </a:lnTo>
                  <a:lnTo>
                    <a:pt x="356146" y="2245024"/>
                  </a:lnTo>
                  <a:lnTo>
                    <a:pt x="316574" y="2260683"/>
                  </a:lnTo>
                  <a:lnTo>
                    <a:pt x="277002" y="2277159"/>
                  </a:lnTo>
                  <a:lnTo>
                    <a:pt x="237431" y="2294463"/>
                  </a:lnTo>
                  <a:lnTo>
                    <a:pt x="197859" y="2312608"/>
                  </a:lnTo>
                  <a:lnTo>
                    <a:pt x="158287" y="2331605"/>
                  </a:lnTo>
                  <a:lnTo>
                    <a:pt x="118715" y="2351468"/>
                  </a:lnTo>
                  <a:lnTo>
                    <a:pt x="79143" y="2372208"/>
                  </a:lnTo>
                  <a:lnTo>
                    <a:pt x="39571" y="2393837"/>
                  </a:lnTo>
                  <a:lnTo>
                    <a:pt x="0" y="2416366"/>
                  </a:lnTo>
                  <a:lnTo>
                    <a:pt x="0" y="333963"/>
                  </a:lnTo>
                  <a:close/>
                </a:path>
              </a:pathLst>
            </a:custGeom>
            <a:ln w="12699">
              <a:solidFill>
                <a:srgbClr val="99336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1685239" y="3076734"/>
            <a:ext cx="5511800" cy="1488440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0"/>
              </a:spcBef>
            </a:pPr>
            <a:r>
              <a:rPr sz="2400" spc="-5">
                <a:latin typeface="宋体"/>
                <a:cs typeface="宋体"/>
              </a:rPr>
              <a:t>会议必须由明确的目的！</a:t>
            </a:r>
            <a:endParaRPr sz="24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  <a:spcBef>
                <a:spcPts val="1440"/>
              </a:spcBef>
            </a:pPr>
            <a:r>
              <a:rPr sz="2400" spc="-5">
                <a:latin typeface="宋体"/>
                <a:cs typeface="宋体"/>
              </a:rPr>
              <a:t>信息传达型、问题解决型、订立计划型、</a:t>
            </a:r>
            <a:r>
              <a:rPr sz="2400" spc="-10">
                <a:latin typeface="宋体"/>
                <a:cs typeface="宋体"/>
              </a:rPr>
              <a:t>利益调整型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Microsoft JhengHei"/>
                <a:cs typeface="Microsoft JhengHei"/>
              </a:rPr>
              <a:t>第三章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会议准备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981074" y="904874"/>
            <a:ext cx="3371850" cy="476250"/>
            <a:chOff x="981074" y="904874"/>
            <a:chExt cx="3371850" cy="47625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90599" y="914399"/>
              <a:ext cx="3352799" cy="4571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90599" y="914399"/>
              <a:ext cx="3352800" cy="457200"/>
            </a:xfrm>
            <a:custGeom>
              <a:rect l="l" t="t" r="r" b="b"/>
              <a:pathLst>
                <a:path w="33528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3276598" y="0"/>
                  </a:lnTo>
                  <a:lnTo>
                    <a:pt x="3306258" y="5988"/>
                  </a:lnTo>
                  <a:lnTo>
                    <a:pt x="3330480" y="22318"/>
                  </a:lnTo>
                  <a:lnTo>
                    <a:pt x="3346811" y="46540"/>
                  </a:lnTo>
                  <a:lnTo>
                    <a:pt x="3352799" y="76201"/>
                  </a:lnTo>
                  <a:lnTo>
                    <a:pt x="3352800" y="380998"/>
                  </a:lnTo>
                  <a:lnTo>
                    <a:pt x="3346811" y="410659"/>
                  </a:lnTo>
                  <a:lnTo>
                    <a:pt x="3330480" y="434880"/>
                  </a:lnTo>
                  <a:lnTo>
                    <a:pt x="3306259" y="451211"/>
                  </a:lnTo>
                  <a:lnTo>
                    <a:pt x="32765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1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19049">
              <a:solidFill>
                <a:srgbClr val="FF6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244599" y="936937"/>
            <a:ext cx="5869940" cy="153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26465"/>
              </a:tabLst>
            </a:pPr>
            <a:r>
              <a:rPr sz="2400" b="1" spc="-25">
                <a:solidFill>
                  <a:srgbClr val="FF6600"/>
                </a:solidFill>
                <a:latin typeface="Times New Roman"/>
                <a:cs typeface="Times New Roman"/>
              </a:rPr>
              <a:t>2</a:t>
            </a:r>
            <a:r>
              <a:rPr sz="2400" b="1" spc="-25">
                <a:solidFill>
                  <a:srgbClr val="FF6600"/>
                </a:solidFill>
                <a:latin typeface="Microsoft JhengHei"/>
                <a:cs typeface="Microsoft JhengHei"/>
              </a:rPr>
              <a:t>．</a:t>
            </a:r>
            <a:r>
              <a:rPr sz="2400" b="1">
                <a:solidFill>
                  <a:srgbClr val="FF6600"/>
                </a:solidFill>
                <a:latin typeface="Microsoft JhengHei"/>
                <a:cs typeface="Microsoft JhengHei"/>
              </a:rPr>
              <a:t>	</a:t>
            </a:r>
            <a:r>
              <a:rPr sz="2400" b="1" spc="-10">
                <a:solidFill>
                  <a:srgbClr val="FF6600"/>
                </a:solidFill>
                <a:latin typeface="Microsoft JhengHei"/>
                <a:cs typeface="Microsoft JhengHei"/>
              </a:rPr>
              <a:t>会议事先公告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750">
              <a:latin typeface="Microsoft JhengHei"/>
              <a:cs typeface="Microsoft JhengHei"/>
            </a:endParaRPr>
          </a:p>
          <a:p>
            <a:pPr marL="370840" marR="5080">
              <a:lnSpc>
                <a:spcPct val="100000"/>
              </a:lnSpc>
              <a:spcBef>
                <a:spcPts val="5"/>
              </a:spcBef>
            </a:pPr>
            <a:r>
              <a:rPr sz="2400" spc="-5">
                <a:latin typeface="宋体"/>
                <a:cs typeface="宋体"/>
              </a:rPr>
              <a:t>想召开会议，必须制定计划！应当在一周前，至少一天之前预先通知。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524000" y="2971800"/>
            <a:ext cx="6083300" cy="2790825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524000" y="2971800"/>
            <a:ext cx="6083300" cy="2790825"/>
          </a:xfrm>
          <a:prstGeom prst="rect">
            <a:avLst/>
          </a:prstGeom>
          <a:ln w="12700">
            <a:solidFill>
              <a:srgbClr val="C0C0C0"/>
            </a:solidFill>
          </a:ln>
        </p:spPr>
        <p:txBody>
          <a:bodyPr vert="horz" wrap="square" lIns="0" tIns="57150" rIns="0" bIns="0" rtlCol="0">
            <a:spAutoFit/>
          </a:bodyPr>
          <a:lstStyle/>
          <a:p>
            <a:pPr marL="97155">
              <a:lnSpc>
                <a:spcPts val="2570"/>
              </a:lnSpc>
              <a:spcBef>
                <a:spcPts val="450"/>
              </a:spcBef>
            </a:pPr>
            <a:r>
              <a:rPr sz="2200" spc="-5">
                <a:latin typeface="宋体"/>
                <a:cs typeface="宋体"/>
              </a:rPr>
              <a:t>应当记入会议通知的内容：</a:t>
            </a:r>
            <a:endParaRPr sz="2200">
              <a:latin typeface="宋体"/>
              <a:cs typeface="宋体"/>
            </a:endParaRPr>
          </a:p>
          <a:p>
            <a:pPr marL="375920" indent="-279400">
              <a:lnSpc>
                <a:spcPts val="2570"/>
              </a:lnSpc>
              <a:buFont typeface="Wingdings"/>
              <a:buChar char=""/>
              <a:tabLst>
                <a:tab pos="376555"/>
              </a:tabLst>
            </a:pPr>
            <a:r>
              <a:rPr sz="2200" spc="-10">
                <a:latin typeface="宋体"/>
                <a:cs typeface="宋体"/>
              </a:rPr>
              <a:t>会议名称和目的</a:t>
            </a:r>
            <a:endParaRPr sz="2200">
              <a:latin typeface="宋体"/>
              <a:cs typeface="宋体"/>
            </a:endParaRPr>
          </a:p>
          <a:p>
            <a:pPr marL="375920" indent="-279400">
              <a:lnSpc>
                <a:spcPct val="100000"/>
              </a:lnSpc>
              <a:buFont typeface="Wingdings"/>
              <a:buChar char=""/>
              <a:tabLst>
                <a:tab pos="376555"/>
              </a:tabLst>
            </a:pPr>
            <a:r>
              <a:rPr sz="2200" spc="-5">
                <a:latin typeface="宋体"/>
                <a:cs typeface="宋体"/>
              </a:rPr>
              <a:t>会议主题、讨论项目及会议类型</a:t>
            </a:r>
            <a:endParaRPr sz="2200">
              <a:latin typeface="宋体"/>
              <a:cs typeface="宋体"/>
            </a:endParaRPr>
          </a:p>
          <a:p>
            <a:pPr marL="375920" indent="-279400">
              <a:lnSpc>
                <a:spcPct val="100000"/>
              </a:lnSpc>
              <a:buFont typeface="Wingdings"/>
              <a:buChar char=""/>
              <a:tabLst>
                <a:tab pos="376555"/>
              </a:tabLst>
            </a:pPr>
            <a:r>
              <a:rPr sz="2200" spc="-5">
                <a:latin typeface="宋体"/>
                <a:cs typeface="宋体"/>
              </a:rPr>
              <a:t>召开日期，开始时间和结束时间</a:t>
            </a:r>
            <a:endParaRPr sz="2200">
              <a:latin typeface="宋体"/>
              <a:cs typeface="宋体"/>
            </a:endParaRPr>
          </a:p>
          <a:p>
            <a:pPr marL="375920" indent="-279400">
              <a:lnSpc>
                <a:spcPct val="100000"/>
              </a:lnSpc>
              <a:buFont typeface="Wingdings"/>
              <a:buChar char=""/>
              <a:tabLst>
                <a:tab pos="376555"/>
              </a:tabLst>
            </a:pPr>
            <a:r>
              <a:rPr sz="2200">
                <a:latin typeface="宋体"/>
                <a:cs typeface="宋体"/>
              </a:rPr>
              <a:t>召开场所（地址、电话号码、示意图</a:t>
            </a:r>
            <a:r>
              <a:rPr sz="2200" spc="-50">
                <a:latin typeface="宋体"/>
                <a:cs typeface="宋体"/>
              </a:rPr>
              <a:t>）</a:t>
            </a:r>
            <a:endParaRPr sz="2200">
              <a:latin typeface="宋体"/>
              <a:cs typeface="宋体"/>
            </a:endParaRPr>
          </a:p>
          <a:p>
            <a:pPr marL="375920" indent="-279400">
              <a:lnSpc>
                <a:spcPct val="100000"/>
              </a:lnSpc>
              <a:buFont typeface="Wingdings"/>
              <a:buChar char=""/>
              <a:tabLst>
                <a:tab pos="376555"/>
              </a:tabLst>
            </a:pPr>
            <a:r>
              <a:rPr sz="2200" spc="-10">
                <a:latin typeface="宋体"/>
                <a:cs typeface="宋体"/>
              </a:rPr>
              <a:t>参加者名单</a:t>
            </a:r>
            <a:endParaRPr sz="2200">
              <a:latin typeface="宋体"/>
              <a:cs typeface="宋体"/>
            </a:endParaRPr>
          </a:p>
          <a:p>
            <a:pPr marL="375920" indent="-279400">
              <a:lnSpc>
                <a:spcPct val="100000"/>
              </a:lnSpc>
              <a:buFont typeface="Wingdings"/>
              <a:buChar char=""/>
              <a:tabLst>
                <a:tab pos="376555"/>
              </a:tabLst>
            </a:pPr>
            <a:r>
              <a:rPr sz="2200" spc="-10">
                <a:latin typeface="宋体"/>
                <a:cs typeface="宋体"/>
              </a:rPr>
              <a:t>附加会议资料</a:t>
            </a:r>
            <a:endParaRPr sz="2200">
              <a:latin typeface="宋体"/>
              <a:cs typeface="宋体"/>
            </a:endParaRPr>
          </a:p>
          <a:p>
            <a:pPr marL="375920" indent="-279400">
              <a:lnSpc>
                <a:spcPct val="100000"/>
              </a:lnSpc>
              <a:buFont typeface="Wingdings"/>
              <a:buChar char=""/>
              <a:tabLst>
                <a:tab pos="376555"/>
              </a:tabLst>
            </a:pPr>
            <a:r>
              <a:rPr sz="2200">
                <a:latin typeface="宋体"/>
                <a:cs typeface="宋体"/>
              </a:rPr>
              <a:t>其他（参加者事先必须准备的资料</a:t>
            </a:r>
            <a:r>
              <a:rPr sz="2200" spc="-50">
                <a:latin typeface="宋体"/>
                <a:cs typeface="宋体"/>
              </a:rPr>
              <a:t>）</a:t>
            </a:r>
            <a:endParaRPr sz="2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Microsoft JhengHei"/>
                <a:cs typeface="Microsoft JhengHei"/>
              </a:rPr>
              <a:t>第三章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会议准备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981074" y="904874"/>
            <a:ext cx="3371850" cy="476250"/>
            <a:chOff x="981074" y="904874"/>
            <a:chExt cx="3371850" cy="47625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90599" y="914399"/>
              <a:ext cx="3352799" cy="4571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90599" y="914399"/>
              <a:ext cx="3352800" cy="457200"/>
            </a:xfrm>
            <a:custGeom>
              <a:rect l="l" t="t" r="r" b="b"/>
              <a:pathLst>
                <a:path w="33528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3276598" y="0"/>
                  </a:lnTo>
                  <a:lnTo>
                    <a:pt x="3306258" y="5988"/>
                  </a:lnTo>
                  <a:lnTo>
                    <a:pt x="3330480" y="22318"/>
                  </a:lnTo>
                  <a:lnTo>
                    <a:pt x="3346811" y="46540"/>
                  </a:lnTo>
                  <a:lnTo>
                    <a:pt x="3352799" y="76201"/>
                  </a:lnTo>
                  <a:lnTo>
                    <a:pt x="3352800" y="380998"/>
                  </a:lnTo>
                  <a:lnTo>
                    <a:pt x="3346811" y="410659"/>
                  </a:lnTo>
                  <a:lnTo>
                    <a:pt x="3330480" y="434880"/>
                  </a:lnTo>
                  <a:lnTo>
                    <a:pt x="3306259" y="451211"/>
                  </a:lnTo>
                  <a:lnTo>
                    <a:pt x="32765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1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19049">
              <a:solidFill>
                <a:srgbClr val="FF6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764540" y="936937"/>
            <a:ext cx="7306945" cy="1386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06425">
              <a:lnSpc>
                <a:spcPct val="100000"/>
              </a:lnSpc>
              <a:spcBef>
                <a:spcPts val="100"/>
              </a:spcBef>
              <a:tabLst>
                <a:tab pos="1520825"/>
              </a:tabLst>
            </a:pPr>
            <a:r>
              <a:rPr sz="2400" b="1" spc="-25">
                <a:solidFill>
                  <a:srgbClr val="FF6600"/>
                </a:solidFill>
                <a:latin typeface="Times New Roman"/>
                <a:cs typeface="Times New Roman"/>
              </a:rPr>
              <a:t>3</a:t>
            </a:r>
            <a:r>
              <a:rPr sz="2400" b="1" spc="-25">
                <a:solidFill>
                  <a:srgbClr val="FF6600"/>
                </a:solidFill>
                <a:latin typeface="Microsoft JhengHei"/>
                <a:cs typeface="Microsoft JhengHei"/>
              </a:rPr>
              <a:t>．</a:t>
            </a:r>
            <a:r>
              <a:rPr sz="2400" b="1">
                <a:solidFill>
                  <a:srgbClr val="FF6600"/>
                </a:solidFill>
                <a:latin typeface="Microsoft JhengHei"/>
                <a:cs typeface="Microsoft JhengHei"/>
              </a:rPr>
              <a:t>	</a:t>
            </a:r>
            <a:r>
              <a:rPr sz="2400" b="1" spc="-10">
                <a:solidFill>
                  <a:srgbClr val="FF6600"/>
                </a:solidFill>
                <a:latin typeface="Microsoft JhengHei"/>
                <a:cs typeface="Microsoft JhengHei"/>
              </a:rPr>
              <a:t>选定参加者</a:t>
            </a:r>
            <a:endParaRPr sz="2400">
              <a:latin typeface="Microsoft JhengHei"/>
              <a:cs typeface="Microsoft JhengHei"/>
            </a:endParaRPr>
          </a:p>
          <a:p>
            <a:pPr marL="12700" marR="5080">
              <a:lnSpc>
                <a:spcPct val="105500"/>
              </a:lnSpc>
              <a:spcBef>
                <a:spcPts val="1760"/>
              </a:spcBef>
            </a:pPr>
            <a:r>
              <a:rPr sz="2400">
                <a:latin typeface="宋体"/>
                <a:cs typeface="宋体"/>
              </a:rPr>
              <a:t>注意</a:t>
            </a:r>
            <a:r>
              <a:rPr sz="2400">
                <a:latin typeface="Times New Roman"/>
                <a:cs typeface="Times New Roman"/>
              </a:rPr>
              <a:t>“</a:t>
            </a:r>
            <a:r>
              <a:rPr sz="2400">
                <a:latin typeface="宋体"/>
                <a:cs typeface="宋体"/>
              </a:rPr>
              <a:t>会议时间的增加与参加者人数成正比</a:t>
            </a:r>
            <a:r>
              <a:rPr sz="2400">
                <a:latin typeface="Times New Roman"/>
                <a:cs typeface="Times New Roman"/>
              </a:rPr>
              <a:t>”</a:t>
            </a:r>
            <a:r>
              <a:rPr sz="2400" spc="-10">
                <a:latin typeface="宋体"/>
                <a:cs typeface="宋体"/>
              </a:rPr>
              <a:t>，应慎重决</a:t>
            </a:r>
            <a:r>
              <a:rPr sz="2400" spc="-5">
                <a:latin typeface="宋体"/>
                <a:cs typeface="宋体"/>
              </a:rPr>
              <a:t>定：仅让对实现会议目的不可缺的人员参加会议！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290637" y="2860674"/>
            <a:ext cx="6542405" cy="3314700"/>
            <a:chOff x="1290637" y="2860674"/>
            <a:chExt cx="6542405" cy="3314700"/>
          </a:xfrm>
        </p:grpSpPr>
        <p:sp>
          <p:nvSpPr>
            <p:cNvPr id="9" name="object 9"/>
            <p:cNvSpPr/>
            <p:nvPr/>
          </p:nvSpPr>
          <p:spPr>
            <a:xfrm>
              <a:off x="1296987" y="2867024"/>
              <a:ext cx="6529705" cy="3302000"/>
            </a:xfrm>
            <a:custGeom>
              <a:rect l="l" t="t" r="r" b="b"/>
              <a:pathLst>
                <a:path w="6529705" h="3302000">
                  <a:moveTo>
                    <a:pt x="5979043" y="3302000"/>
                  </a:moveTo>
                  <a:lnTo>
                    <a:pt x="550344" y="3301999"/>
                  </a:lnTo>
                  <a:lnTo>
                    <a:pt x="548324" y="3254514"/>
                  </a:lnTo>
                  <a:lnTo>
                    <a:pt x="542374" y="3208149"/>
                  </a:lnTo>
                  <a:lnTo>
                    <a:pt x="532659" y="3163072"/>
                  </a:lnTo>
                  <a:lnTo>
                    <a:pt x="519344" y="3119447"/>
                  </a:lnTo>
                  <a:lnTo>
                    <a:pt x="502595" y="3077439"/>
                  </a:lnTo>
                  <a:lnTo>
                    <a:pt x="482577" y="3037214"/>
                  </a:lnTo>
                  <a:lnTo>
                    <a:pt x="459454" y="2998936"/>
                  </a:lnTo>
                  <a:lnTo>
                    <a:pt x="433393" y="2962771"/>
                  </a:lnTo>
                  <a:lnTo>
                    <a:pt x="404558" y="2928885"/>
                  </a:lnTo>
                  <a:lnTo>
                    <a:pt x="373115" y="2897441"/>
                  </a:lnTo>
                  <a:lnTo>
                    <a:pt x="339228" y="2868606"/>
                  </a:lnTo>
                  <a:lnTo>
                    <a:pt x="303063" y="2842545"/>
                  </a:lnTo>
                  <a:lnTo>
                    <a:pt x="264785" y="2819422"/>
                  </a:lnTo>
                  <a:lnTo>
                    <a:pt x="224560" y="2799404"/>
                  </a:lnTo>
                  <a:lnTo>
                    <a:pt x="182552" y="2782655"/>
                  </a:lnTo>
                  <a:lnTo>
                    <a:pt x="138927" y="2769340"/>
                  </a:lnTo>
                  <a:lnTo>
                    <a:pt x="93850" y="2759625"/>
                  </a:lnTo>
                  <a:lnTo>
                    <a:pt x="47486" y="2753675"/>
                  </a:lnTo>
                  <a:lnTo>
                    <a:pt x="0" y="2751655"/>
                  </a:lnTo>
                  <a:lnTo>
                    <a:pt x="0" y="550344"/>
                  </a:lnTo>
                  <a:lnTo>
                    <a:pt x="47486" y="548324"/>
                  </a:lnTo>
                  <a:lnTo>
                    <a:pt x="93850" y="542373"/>
                  </a:lnTo>
                  <a:lnTo>
                    <a:pt x="138927" y="532658"/>
                  </a:lnTo>
                  <a:lnTo>
                    <a:pt x="182552" y="519344"/>
                  </a:lnTo>
                  <a:lnTo>
                    <a:pt x="224560" y="502595"/>
                  </a:lnTo>
                  <a:lnTo>
                    <a:pt x="264785" y="482576"/>
                  </a:lnTo>
                  <a:lnTo>
                    <a:pt x="303063" y="459454"/>
                  </a:lnTo>
                  <a:lnTo>
                    <a:pt x="339228" y="433393"/>
                  </a:lnTo>
                  <a:lnTo>
                    <a:pt x="373115" y="404558"/>
                  </a:lnTo>
                  <a:lnTo>
                    <a:pt x="404558" y="373114"/>
                  </a:lnTo>
                  <a:lnTo>
                    <a:pt x="433393" y="339227"/>
                  </a:lnTo>
                  <a:lnTo>
                    <a:pt x="459454" y="303063"/>
                  </a:lnTo>
                  <a:lnTo>
                    <a:pt x="482577" y="264785"/>
                  </a:lnTo>
                  <a:lnTo>
                    <a:pt x="502595" y="224560"/>
                  </a:lnTo>
                  <a:lnTo>
                    <a:pt x="519344" y="182552"/>
                  </a:lnTo>
                  <a:lnTo>
                    <a:pt x="532659" y="138927"/>
                  </a:lnTo>
                  <a:lnTo>
                    <a:pt x="542374" y="93849"/>
                  </a:lnTo>
                  <a:lnTo>
                    <a:pt x="548324" y="47485"/>
                  </a:lnTo>
                  <a:lnTo>
                    <a:pt x="550344" y="0"/>
                  </a:lnTo>
                  <a:lnTo>
                    <a:pt x="5979044" y="0"/>
                  </a:lnTo>
                  <a:lnTo>
                    <a:pt x="5981063" y="47486"/>
                  </a:lnTo>
                  <a:lnTo>
                    <a:pt x="5987013" y="93850"/>
                  </a:lnTo>
                  <a:lnTo>
                    <a:pt x="5996728" y="138927"/>
                  </a:lnTo>
                  <a:lnTo>
                    <a:pt x="6010043" y="182552"/>
                  </a:lnTo>
                  <a:lnTo>
                    <a:pt x="6026792" y="224560"/>
                  </a:lnTo>
                  <a:lnTo>
                    <a:pt x="6046811" y="264785"/>
                  </a:lnTo>
                  <a:lnTo>
                    <a:pt x="6069933" y="303063"/>
                  </a:lnTo>
                  <a:lnTo>
                    <a:pt x="6095995" y="339228"/>
                  </a:lnTo>
                  <a:lnTo>
                    <a:pt x="6124830" y="373114"/>
                  </a:lnTo>
                  <a:lnTo>
                    <a:pt x="6156273" y="404558"/>
                  </a:lnTo>
                  <a:lnTo>
                    <a:pt x="6190160" y="433393"/>
                  </a:lnTo>
                  <a:lnTo>
                    <a:pt x="6226325" y="459454"/>
                  </a:lnTo>
                  <a:lnTo>
                    <a:pt x="6264602" y="482577"/>
                  </a:lnTo>
                  <a:lnTo>
                    <a:pt x="6304828" y="502595"/>
                  </a:lnTo>
                  <a:lnTo>
                    <a:pt x="6346836" y="519344"/>
                  </a:lnTo>
                  <a:lnTo>
                    <a:pt x="6390461" y="532659"/>
                  </a:lnTo>
                  <a:lnTo>
                    <a:pt x="6435538" y="542373"/>
                  </a:lnTo>
                  <a:lnTo>
                    <a:pt x="6481902" y="548324"/>
                  </a:lnTo>
                  <a:lnTo>
                    <a:pt x="6529388" y="550344"/>
                  </a:lnTo>
                  <a:lnTo>
                    <a:pt x="6529389" y="2751655"/>
                  </a:lnTo>
                  <a:lnTo>
                    <a:pt x="6481901" y="2753675"/>
                  </a:lnTo>
                  <a:lnTo>
                    <a:pt x="6435537" y="2759625"/>
                  </a:lnTo>
                  <a:lnTo>
                    <a:pt x="6390460" y="2769340"/>
                  </a:lnTo>
                  <a:lnTo>
                    <a:pt x="6346835" y="2782655"/>
                  </a:lnTo>
                  <a:lnTo>
                    <a:pt x="6304827" y="2799404"/>
                  </a:lnTo>
                  <a:lnTo>
                    <a:pt x="6264602" y="2819423"/>
                  </a:lnTo>
                  <a:lnTo>
                    <a:pt x="6226324" y="2842545"/>
                  </a:lnTo>
                  <a:lnTo>
                    <a:pt x="6190159" y="2868607"/>
                  </a:lnTo>
                  <a:lnTo>
                    <a:pt x="6156273" y="2897442"/>
                  </a:lnTo>
                  <a:lnTo>
                    <a:pt x="6124829" y="2928885"/>
                  </a:lnTo>
                  <a:lnTo>
                    <a:pt x="6095994" y="2962772"/>
                  </a:lnTo>
                  <a:lnTo>
                    <a:pt x="6069933" y="2998937"/>
                  </a:lnTo>
                  <a:lnTo>
                    <a:pt x="6046811" y="3037214"/>
                  </a:lnTo>
                  <a:lnTo>
                    <a:pt x="6026792" y="3077440"/>
                  </a:lnTo>
                  <a:lnTo>
                    <a:pt x="6010043" y="3119447"/>
                  </a:lnTo>
                  <a:lnTo>
                    <a:pt x="5996728" y="3163073"/>
                  </a:lnTo>
                  <a:lnTo>
                    <a:pt x="5987013" y="3208150"/>
                  </a:lnTo>
                  <a:lnTo>
                    <a:pt x="5981063" y="3254514"/>
                  </a:lnTo>
                  <a:lnTo>
                    <a:pt x="5979043" y="3302000"/>
                  </a:lnTo>
                  <a:close/>
                </a:path>
              </a:pathLst>
            </a:custGeom>
            <a:solidFill>
              <a:srgbClr val="FFF5D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296987" y="2867024"/>
              <a:ext cx="6529705" cy="3302000"/>
            </a:xfrm>
            <a:custGeom>
              <a:rect l="l" t="t" r="r" b="b"/>
              <a:pathLst>
                <a:path w="6529705" h="3302000">
                  <a:moveTo>
                    <a:pt x="0" y="550344"/>
                  </a:moveTo>
                  <a:lnTo>
                    <a:pt x="47486" y="548324"/>
                  </a:lnTo>
                  <a:lnTo>
                    <a:pt x="93850" y="542373"/>
                  </a:lnTo>
                  <a:lnTo>
                    <a:pt x="138927" y="532658"/>
                  </a:lnTo>
                  <a:lnTo>
                    <a:pt x="182552" y="519344"/>
                  </a:lnTo>
                  <a:lnTo>
                    <a:pt x="224560" y="502595"/>
                  </a:lnTo>
                  <a:lnTo>
                    <a:pt x="264786" y="482576"/>
                  </a:lnTo>
                  <a:lnTo>
                    <a:pt x="303063" y="459454"/>
                  </a:lnTo>
                  <a:lnTo>
                    <a:pt x="339228" y="433393"/>
                  </a:lnTo>
                  <a:lnTo>
                    <a:pt x="373115" y="404558"/>
                  </a:lnTo>
                  <a:lnTo>
                    <a:pt x="404558" y="373114"/>
                  </a:lnTo>
                  <a:lnTo>
                    <a:pt x="433393" y="339227"/>
                  </a:lnTo>
                  <a:lnTo>
                    <a:pt x="459454" y="303063"/>
                  </a:lnTo>
                  <a:lnTo>
                    <a:pt x="482577" y="264785"/>
                  </a:lnTo>
                  <a:lnTo>
                    <a:pt x="502595" y="224560"/>
                  </a:lnTo>
                  <a:lnTo>
                    <a:pt x="519344" y="182552"/>
                  </a:lnTo>
                  <a:lnTo>
                    <a:pt x="532659" y="138927"/>
                  </a:lnTo>
                  <a:lnTo>
                    <a:pt x="542374" y="93849"/>
                  </a:lnTo>
                  <a:lnTo>
                    <a:pt x="548324" y="47485"/>
                  </a:lnTo>
                  <a:lnTo>
                    <a:pt x="550344" y="0"/>
                  </a:lnTo>
                  <a:lnTo>
                    <a:pt x="5979044" y="0"/>
                  </a:lnTo>
                  <a:lnTo>
                    <a:pt x="5981063" y="47486"/>
                  </a:lnTo>
                  <a:lnTo>
                    <a:pt x="5987014" y="93850"/>
                  </a:lnTo>
                  <a:lnTo>
                    <a:pt x="5996729" y="138927"/>
                  </a:lnTo>
                  <a:lnTo>
                    <a:pt x="6010043" y="182552"/>
                  </a:lnTo>
                  <a:lnTo>
                    <a:pt x="6026792" y="224560"/>
                  </a:lnTo>
                  <a:lnTo>
                    <a:pt x="6046811" y="264785"/>
                  </a:lnTo>
                  <a:lnTo>
                    <a:pt x="6069933" y="303063"/>
                  </a:lnTo>
                  <a:lnTo>
                    <a:pt x="6095995" y="339228"/>
                  </a:lnTo>
                  <a:lnTo>
                    <a:pt x="6124830" y="373114"/>
                  </a:lnTo>
                  <a:lnTo>
                    <a:pt x="6156273" y="404558"/>
                  </a:lnTo>
                  <a:lnTo>
                    <a:pt x="6190160" y="433393"/>
                  </a:lnTo>
                  <a:lnTo>
                    <a:pt x="6226325" y="459454"/>
                  </a:lnTo>
                  <a:lnTo>
                    <a:pt x="6264603" y="482577"/>
                  </a:lnTo>
                  <a:lnTo>
                    <a:pt x="6304828" y="502595"/>
                  </a:lnTo>
                  <a:lnTo>
                    <a:pt x="6346836" y="519344"/>
                  </a:lnTo>
                  <a:lnTo>
                    <a:pt x="6390461" y="532659"/>
                  </a:lnTo>
                  <a:lnTo>
                    <a:pt x="6435538" y="542373"/>
                  </a:lnTo>
                  <a:lnTo>
                    <a:pt x="6481902" y="548324"/>
                  </a:lnTo>
                  <a:lnTo>
                    <a:pt x="6529388" y="550344"/>
                  </a:lnTo>
                  <a:lnTo>
                    <a:pt x="6529389" y="2751655"/>
                  </a:lnTo>
                  <a:lnTo>
                    <a:pt x="6481902" y="2753675"/>
                  </a:lnTo>
                  <a:lnTo>
                    <a:pt x="6435537" y="2759625"/>
                  </a:lnTo>
                  <a:lnTo>
                    <a:pt x="6390460" y="2769340"/>
                  </a:lnTo>
                  <a:lnTo>
                    <a:pt x="6346835" y="2782655"/>
                  </a:lnTo>
                  <a:lnTo>
                    <a:pt x="6304827" y="2799404"/>
                  </a:lnTo>
                  <a:lnTo>
                    <a:pt x="6264602" y="2819423"/>
                  </a:lnTo>
                  <a:lnTo>
                    <a:pt x="6226324" y="2842545"/>
                  </a:lnTo>
                  <a:lnTo>
                    <a:pt x="6190160" y="2868607"/>
                  </a:lnTo>
                  <a:lnTo>
                    <a:pt x="6156273" y="2897442"/>
                  </a:lnTo>
                  <a:lnTo>
                    <a:pt x="6124829" y="2928885"/>
                  </a:lnTo>
                  <a:lnTo>
                    <a:pt x="6095994" y="2962772"/>
                  </a:lnTo>
                  <a:lnTo>
                    <a:pt x="6069933" y="2998937"/>
                  </a:lnTo>
                  <a:lnTo>
                    <a:pt x="6046811" y="3037214"/>
                  </a:lnTo>
                  <a:lnTo>
                    <a:pt x="6026792" y="3077440"/>
                  </a:lnTo>
                  <a:lnTo>
                    <a:pt x="6010043" y="3119447"/>
                  </a:lnTo>
                  <a:lnTo>
                    <a:pt x="5996729" y="3163073"/>
                  </a:lnTo>
                  <a:lnTo>
                    <a:pt x="5987014" y="3208150"/>
                  </a:lnTo>
                  <a:lnTo>
                    <a:pt x="5981063" y="3254514"/>
                  </a:lnTo>
                  <a:lnTo>
                    <a:pt x="5979043" y="3302000"/>
                  </a:lnTo>
                  <a:lnTo>
                    <a:pt x="550344" y="3302000"/>
                  </a:lnTo>
                  <a:lnTo>
                    <a:pt x="548324" y="3254514"/>
                  </a:lnTo>
                  <a:lnTo>
                    <a:pt x="542374" y="3208149"/>
                  </a:lnTo>
                  <a:lnTo>
                    <a:pt x="532659" y="3163072"/>
                  </a:lnTo>
                  <a:lnTo>
                    <a:pt x="519344" y="3119447"/>
                  </a:lnTo>
                  <a:lnTo>
                    <a:pt x="502595" y="3077439"/>
                  </a:lnTo>
                  <a:lnTo>
                    <a:pt x="482577" y="3037214"/>
                  </a:lnTo>
                  <a:lnTo>
                    <a:pt x="459454" y="2998936"/>
                  </a:lnTo>
                  <a:lnTo>
                    <a:pt x="433393" y="2962771"/>
                  </a:lnTo>
                  <a:lnTo>
                    <a:pt x="404558" y="2928885"/>
                  </a:lnTo>
                  <a:lnTo>
                    <a:pt x="373115" y="2897441"/>
                  </a:lnTo>
                  <a:lnTo>
                    <a:pt x="339228" y="2868606"/>
                  </a:lnTo>
                  <a:lnTo>
                    <a:pt x="303063" y="2842545"/>
                  </a:lnTo>
                  <a:lnTo>
                    <a:pt x="264785" y="2819422"/>
                  </a:lnTo>
                  <a:lnTo>
                    <a:pt x="224560" y="2799404"/>
                  </a:lnTo>
                  <a:lnTo>
                    <a:pt x="182552" y="2782655"/>
                  </a:lnTo>
                  <a:lnTo>
                    <a:pt x="138927" y="2769340"/>
                  </a:lnTo>
                  <a:lnTo>
                    <a:pt x="93850" y="2759625"/>
                  </a:lnTo>
                  <a:lnTo>
                    <a:pt x="47486" y="2753675"/>
                  </a:lnTo>
                  <a:lnTo>
                    <a:pt x="0" y="2751655"/>
                  </a:lnTo>
                  <a:lnTo>
                    <a:pt x="0" y="550344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1771181" y="3294062"/>
            <a:ext cx="5549265" cy="2449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750310">
              <a:lnSpc>
                <a:spcPct val="100000"/>
              </a:lnSpc>
              <a:spcBef>
                <a:spcPts val="100"/>
              </a:spcBef>
            </a:pPr>
            <a:r>
              <a:rPr sz="2000" spc="-10">
                <a:latin typeface="宋体"/>
                <a:cs typeface="宋体"/>
              </a:rPr>
              <a:t>案例：足球赛</a:t>
            </a:r>
            <a:r>
              <a:rPr sz="2000" spc="-50">
                <a:latin typeface="宋体"/>
                <a:cs typeface="宋体"/>
              </a:rPr>
              <a:t> </a:t>
            </a:r>
            <a:r>
              <a:rPr sz="2000" spc="-10">
                <a:latin typeface="宋体"/>
                <a:cs typeface="宋体"/>
              </a:rPr>
              <a:t>参加者的条件：</a:t>
            </a:r>
            <a:endParaRPr sz="2000">
              <a:latin typeface="宋体"/>
              <a:cs typeface="宋体"/>
            </a:endParaRPr>
          </a:p>
          <a:p>
            <a:pPr marL="202565" indent="-190500">
              <a:lnSpc>
                <a:spcPts val="2280"/>
              </a:lnSpc>
              <a:buSzPct val="95000"/>
              <a:buFont typeface="Wingdings"/>
              <a:buChar char=""/>
              <a:tabLst>
                <a:tab pos="203200"/>
              </a:tabLst>
            </a:pPr>
            <a:r>
              <a:rPr sz="2000" spc="-10">
                <a:latin typeface="宋体"/>
                <a:cs typeface="宋体"/>
              </a:rPr>
              <a:t>具有决定权的人参加</a:t>
            </a:r>
            <a:endParaRPr sz="2000">
              <a:latin typeface="宋体"/>
              <a:cs typeface="宋体"/>
            </a:endParaRPr>
          </a:p>
          <a:p>
            <a:pPr marL="202565" indent="-190500">
              <a:lnSpc>
                <a:spcPct val="100000"/>
              </a:lnSpc>
              <a:buSzPct val="95000"/>
              <a:buFont typeface="Wingdings"/>
              <a:buChar char=""/>
              <a:tabLst>
                <a:tab pos="203200"/>
              </a:tabLst>
            </a:pPr>
            <a:r>
              <a:rPr sz="2000" spc="-5">
                <a:latin typeface="宋体"/>
                <a:cs typeface="宋体"/>
              </a:rPr>
              <a:t>即使是其他部门的人，如果与会议有关，也以应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ts val="2340"/>
              </a:lnSpc>
              <a:spcBef>
                <a:spcPts val="114"/>
              </a:spcBef>
            </a:pPr>
            <a:r>
              <a:rPr sz="2000" spc="-20">
                <a:latin typeface="宋体"/>
                <a:cs typeface="宋体"/>
              </a:rPr>
              <a:t>该参加</a:t>
            </a:r>
            <a:endParaRPr sz="2000">
              <a:latin typeface="宋体"/>
              <a:cs typeface="宋体"/>
            </a:endParaRPr>
          </a:p>
          <a:p>
            <a:pPr marL="202565" indent="-190500">
              <a:lnSpc>
                <a:spcPts val="2340"/>
              </a:lnSpc>
              <a:buSzPct val="95000"/>
              <a:buFont typeface="Wingdings"/>
              <a:buChar char=""/>
              <a:tabLst>
                <a:tab pos="203200"/>
              </a:tabLst>
            </a:pPr>
            <a:r>
              <a:rPr sz="2000" spc="-5">
                <a:latin typeface="宋体"/>
                <a:cs typeface="宋体"/>
              </a:rPr>
              <a:t>对会议主题由强烈疑问的人参加</a:t>
            </a:r>
            <a:endParaRPr sz="2000">
              <a:latin typeface="宋体"/>
              <a:cs typeface="宋体"/>
            </a:endParaRPr>
          </a:p>
          <a:p>
            <a:pPr marL="202565" indent="-190500">
              <a:lnSpc>
                <a:spcPct val="100000"/>
              </a:lnSpc>
              <a:buSzPct val="95000"/>
              <a:buFont typeface="Wingdings"/>
              <a:buChar char=""/>
              <a:tabLst>
                <a:tab pos="203200"/>
              </a:tabLst>
            </a:pPr>
            <a:r>
              <a:rPr sz="2000" spc="-5">
                <a:latin typeface="宋体"/>
                <a:cs typeface="宋体"/>
              </a:rPr>
              <a:t>让与会议主题有关的专家参加</a:t>
            </a:r>
            <a:endParaRPr sz="2000">
              <a:latin typeface="宋体"/>
              <a:cs typeface="宋体"/>
            </a:endParaRPr>
          </a:p>
          <a:p>
            <a:pPr marL="202565" indent="-190500">
              <a:lnSpc>
                <a:spcPct val="100000"/>
              </a:lnSpc>
              <a:buSzPct val="95000"/>
              <a:buFont typeface="Wingdings"/>
              <a:buChar char=""/>
              <a:tabLst>
                <a:tab pos="203200"/>
              </a:tabLst>
            </a:pPr>
            <a:r>
              <a:rPr sz="2000" spc="-5">
                <a:latin typeface="宋体"/>
                <a:cs typeface="宋体"/>
              </a:rPr>
              <a:t>让能够正确表达自己意见的人参加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38237" y="762000"/>
            <a:ext cx="6863080" cy="5415280"/>
            <a:chOff x="1138237" y="762000"/>
            <a:chExt cx="6863080" cy="541528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86399" y="762000"/>
              <a:ext cx="2514600" cy="25368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43000" y="3200399"/>
              <a:ext cx="6400799" cy="297179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142999" y="3200400"/>
              <a:ext cx="6400800" cy="2971800"/>
            </a:xfrm>
            <a:custGeom>
              <a:rect l="l" t="t" r="r" b="b"/>
              <a:pathLst>
                <a:path w="6400800" h="2971800">
                  <a:moveTo>
                    <a:pt x="0" y="557212"/>
                  </a:moveTo>
                  <a:lnTo>
                    <a:pt x="6634" y="507836"/>
                  </a:lnTo>
                  <a:lnTo>
                    <a:pt x="25358" y="463467"/>
                  </a:lnTo>
                  <a:lnTo>
                    <a:pt x="54401" y="425876"/>
                  </a:lnTo>
                  <a:lnTo>
                    <a:pt x="91992" y="396833"/>
                  </a:lnTo>
                  <a:lnTo>
                    <a:pt x="136361" y="378109"/>
                  </a:lnTo>
                  <a:lnTo>
                    <a:pt x="185737" y="371474"/>
                  </a:lnTo>
                  <a:lnTo>
                    <a:pt x="6029325" y="371475"/>
                  </a:lnTo>
                  <a:lnTo>
                    <a:pt x="6029325" y="185737"/>
                  </a:lnTo>
                  <a:lnTo>
                    <a:pt x="6035959" y="136361"/>
                  </a:lnTo>
                  <a:lnTo>
                    <a:pt x="6054682" y="91992"/>
                  </a:lnTo>
                  <a:lnTo>
                    <a:pt x="6083725" y="54401"/>
                  </a:lnTo>
                  <a:lnTo>
                    <a:pt x="6121316" y="25358"/>
                  </a:lnTo>
                  <a:lnTo>
                    <a:pt x="6165685" y="6634"/>
                  </a:lnTo>
                  <a:lnTo>
                    <a:pt x="6215061" y="0"/>
                  </a:lnTo>
                  <a:lnTo>
                    <a:pt x="6264438" y="6634"/>
                  </a:lnTo>
                  <a:lnTo>
                    <a:pt x="6308807" y="25358"/>
                  </a:lnTo>
                  <a:lnTo>
                    <a:pt x="6346397" y="54400"/>
                  </a:lnTo>
                  <a:lnTo>
                    <a:pt x="6375440" y="91991"/>
                  </a:lnTo>
                  <a:lnTo>
                    <a:pt x="6394164" y="136360"/>
                  </a:lnTo>
                  <a:lnTo>
                    <a:pt x="6400799" y="185737"/>
                  </a:lnTo>
                  <a:lnTo>
                    <a:pt x="6400800" y="2414587"/>
                  </a:lnTo>
                  <a:lnTo>
                    <a:pt x="6394164" y="2463963"/>
                  </a:lnTo>
                  <a:lnTo>
                    <a:pt x="6375440" y="2508332"/>
                  </a:lnTo>
                  <a:lnTo>
                    <a:pt x="6346398" y="2545923"/>
                  </a:lnTo>
                  <a:lnTo>
                    <a:pt x="6308807" y="2574966"/>
                  </a:lnTo>
                  <a:lnTo>
                    <a:pt x="6264438" y="2593689"/>
                  </a:lnTo>
                  <a:lnTo>
                    <a:pt x="6215062" y="2600324"/>
                  </a:lnTo>
                  <a:lnTo>
                    <a:pt x="371475" y="2600325"/>
                  </a:lnTo>
                  <a:lnTo>
                    <a:pt x="371475" y="2786062"/>
                  </a:lnTo>
                  <a:lnTo>
                    <a:pt x="364840" y="2835438"/>
                  </a:lnTo>
                  <a:lnTo>
                    <a:pt x="346116" y="2879807"/>
                  </a:lnTo>
                  <a:lnTo>
                    <a:pt x="317073" y="2917398"/>
                  </a:lnTo>
                  <a:lnTo>
                    <a:pt x="279482" y="2946441"/>
                  </a:lnTo>
                  <a:lnTo>
                    <a:pt x="235114" y="2965164"/>
                  </a:lnTo>
                  <a:lnTo>
                    <a:pt x="185737" y="2971799"/>
                  </a:lnTo>
                  <a:lnTo>
                    <a:pt x="136361" y="2965165"/>
                  </a:lnTo>
                  <a:lnTo>
                    <a:pt x="91992" y="2946441"/>
                  </a:lnTo>
                  <a:lnTo>
                    <a:pt x="54401" y="2917398"/>
                  </a:lnTo>
                  <a:lnTo>
                    <a:pt x="25358" y="2879807"/>
                  </a:lnTo>
                  <a:lnTo>
                    <a:pt x="6634" y="2835438"/>
                  </a:lnTo>
                  <a:lnTo>
                    <a:pt x="0" y="2786062"/>
                  </a:lnTo>
                  <a:lnTo>
                    <a:pt x="0" y="557212"/>
                  </a:lnTo>
                  <a:close/>
                </a:path>
                <a:path w="6400800" h="2971800">
                  <a:moveTo>
                    <a:pt x="6029325" y="371475"/>
                  </a:moveTo>
                  <a:lnTo>
                    <a:pt x="6215062" y="371475"/>
                  </a:lnTo>
                  <a:lnTo>
                    <a:pt x="6264438" y="364839"/>
                  </a:lnTo>
                  <a:lnTo>
                    <a:pt x="6308807" y="346116"/>
                  </a:lnTo>
                  <a:lnTo>
                    <a:pt x="6346398" y="317073"/>
                  </a:lnTo>
                  <a:lnTo>
                    <a:pt x="6375440" y="279482"/>
                  </a:lnTo>
                  <a:lnTo>
                    <a:pt x="6394164" y="235113"/>
                  </a:lnTo>
                  <a:lnTo>
                    <a:pt x="6400799" y="18573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167562" y="3381374"/>
              <a:ext cx="195262" cy="195262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142999" y="3664743"/>
              <a:ext cx="371475" cy="2136140"/>
            </a:xfrm>
            <a:custGeom>
              <a:rect l="l" t="t" r="r" b="b"/>
              <a:pathLst>
                <a:path w="371475" h="2136140">
                  <a:moveTo>
                    <a:pt x="185737" y="278606"/>
                  </a:moveTo>
                  <a:lnTo>
                    <a:pt x="185737" y="92868"/>
                  </a:lnTo>
                  <a:lnTo>
                    <a:pt x="193035" y="56719"/>
                  </a:lnTo>
                  <a:lnTo>
                    <a:pt x="212938" y="27200"/>
                  </a:lnTo>
                  <a:lnTo>
                    <a:pt x="242457" y="7298"/>
                  </a:lnTo>
                  <a:lnTo>
                    <a:pt x="278606" y="0"/>
                  </a:lnTo>
                  <a:lnTo>
                    <a:pt x="314754" y="7297"/>
                  </a:lnTo>
                  <a:lnTo>
                    <a:pt x="344274" y="27200"/>
                  </a:lnTo>
                  <a:lnTo>
                    <a:pt x="364176" y="56719"/>
                  </a:lnTo>
                  <a:lnTo>
                    <a:pt x="371475" y="92868"/>
                  </a:lnTo>
                  <a:lnTo>
                    <a:pt x="364840" y="142244"/>
                  </a:lnTo>
                  <a:lnTo>
                    <a:pt x="346116" y="186613"/>
                  </a:lnTo>
                  <a:lnTo>
                    <a:pt x="317073" y="224204"/>
                  </a:lnTo>
                  <a:lnTo>
                    <a:pt x="279482" y="253247"/>
                  </a:lnTo>
                  <a:lnTo>
                    <a:pt x="235113" y="271971"/>
                  </a:lnTo>
                  <a:lnTo>
                    <a:pt x="185737" y="278605"/>
                  </a:lnTo>
                  <a:lnTo>
                    <a:pt x="136361" y="271971"/>
                  </a:lnTo>
                  <a:lnTo>
                    <a:pt x="91992" y="253247"/>
                  </a:lnTo>
                  <a:lnTo>
                    <a:pt x="54401" y="224204"/>
                  </a:lnTo>
                  <a:lnTo>
                    <a:pt x="25358" y="186613"/>
                  </a:lnTo>
                  <a:lnTo>
                    <a:pt x="6634" y="142245"/>
                  </a:lnTo>
                  <a:lnTo>
                    <a:pt x="0" y="92868"/>
                  </a:lnTo>
                </a:path>
                <a:path w="371475" h="2136140">
                  <a:moveTo>
                    <a:pt x="371475" y="92868"/>
                  </a:moveTo>
                  <a:lnTo>
                    <a:pt x="371475" y="2135981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Microsoft JhengHei"/>
                <a:cs typeface="Microsoft JhengHei"/>
              </a:rPr>
              <a:t>第三章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会议准备</a:t>
            </a:r>
          </a:p>
        </p:txBody>
      </p:sp>
      <p:grpSp>
        <p:nvGrpSpPr>
          <p:cNvPr id="10" name="object 10"/>
          <p:cNvGrpSpPr/>
          <p:nvPr/>
        </p:nvGrpSpPr>
        <p:grpSpPr>
          <a:xfrm>
            <a:off x="981074" y="904874"/>
            <a:ext cx="3371850" cy="476250"/>
            <a:chOff x="981074" y="904874"/>
            <a:chExt cx="3371850" cy="476250"/>
          </a:xfrm>
        </p:grpSpPr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90599" y="914399"/>
              <a:ext cx="3352799" cy="45719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990599" y="914399"/>
              <a:ext cx="3352800" cy="457200"/>
            </a:xfrm>
            <a:custGeom>
              <a:rect l="l" t="t" r="r" b="b"/>
              <a:pathLst>
                <a:path w="33528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3276598" y="0"/>
                  </a:lnTo>
                  <a:lnTo>
                    <a:pt x="3306258" y="5988"/>
                  </a:lnTo>
                  <a:lnTo>
                    <a:pt x="3330480" y="22318"/>
                  </a:lnTo>
                  <a:lnTo>
                    <a:pt x="3346811" y="46540"/>
                  </a:lnTo>
                  <a:lnTo>
                    <a:pt x="3352799" y="76201"/>
                  </a:lnTo>
                  <a:lnTo>
                    <a:pt x="3352800" y="380998"/>
                  </a:lnTo>
                  <a:lnTo>
                    <a:pt x="3346811" y="410659"/>
                  </a:lnTo>
                  <a:lnTo>
                    <a:pt x="3330480" y="434880"/>
                  </a:lnTo>
                  <a:lnTo>
                    <a:pt x="3306259" y="451211"/>
                  </a:lnTo>
                  <a:lnTo>
                    <a:pt x="32765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1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19049">
              <a:solidFill>
                <a:srgbClr val="FF6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1130299" y="936937"/>
            <a:ext cx="2921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6600"/>
                </a:solidFill>
                <a:latin typeface="Times New Roman"/>
                <a:cs typeface="Times New Roman"/>
              </a:rPr>
              <a:t>4</a:t>
            </a:r>
            <a:r>
              <a:rPr sz="2400" b="1" spc="-10">
                <a:solidFill>
                  <a:srgbClr val="FF6600"/>
                </a:solidFill>
                <a:latin typeface="Microsoft JhengHei"/>
                <a:cs typeface="Microsoft JhengHei"/>
              </a:rPr>
              <a:t>．事先分发会议材料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593214" y="3768725"/>
            <a:ext cx="49022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分发材料的目的：让参加者事先充分</a:t>
            </a:r>
            <a:r>
              <a:rPr sz="2400" spc="-10">
                <a:latin typeface="宋体"/>
                <a:cs typeface="宋体"/>
              </a:rPr>
              <a:t>认识和讨论；</a:t>
            </a:r>
            <a:endParaRPr sz="2400">
              <a:latin typeface="宋体"/>
              <a:cs typeface="宋体"/>
            </a:endParaRPr>
          </a:p>
          <a:p>
            <a:pPr marL="12700" marR="5080">
              <a:lnSpc>
                <a:spcPct val="100000"/>
              </a:lnSpc>
            </a:pPr>
            <a:r>
              <a:rPr sz="2400" spc="-5">
                <a:latin typeface="宋体"/>
                <a:cs typeface="宋体"/>
              </a:rPr>
              <a:t>在会议资料中留下空白，便于记录他</a:t>
            </a:r>
            <a:r>
              <a:rPr sz="2400" spc="-15">
                <a:latin typeface="宋体"/>
                <a:cs typeface="宋体"/>
              </a:rPr>
              <a:t>人意见。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Microsoft JhengHei"/>
                <a:cs typeface="Microsoft JhengHei"/>
              </a:rPr>
              <a:t>第三章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会议准备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368435" y="904874"/>
            <a:ext cx="8775700" cy="5953125"/>
            <a:chOff x="368435" y="904874"/>
            <a:chExt cx="8775700" cy="5953125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90599" y="914399"/>
              <a:ext cx="3352799" cy="4571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90599" y="914399"/>
              <a:ext cx="3352800" cy="457200"/>
            </a:xfrm>
            <a:custGeom>
              <a:rect l="l" t="t" r="r" b="b"/>
              <a:pathLst>
                <a:path w="33528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3276598" y="0"/>
                  </a:lnTo>
                  <a:lnTo>
                    <a:pt x="3306258" y="5988"/>
                  </a:lnTo>
                  <a:lnTo>
                    <a:pt x="3330480" y="22318"/>
                  </a:lnTo>
                  <a:lnTo>
                    <a:pt x="3346811" y="46540"/>
                  </a:lnTo>
                  <a:lnTo>
                    <a:pt x="3352799" y="76201"/>
                  </a:lnTo>
                  <a:lnTo>
                    <a:pt x="3352800" y="380998"/>
                  </a:lnTo>
                  <a:lnTo>
                    <a:pt x="3346811" y="410659"/>
                  </a:lnTo>
                  <a:lnTo>
                    <a:pt x="3330480" y="434880"/>
                  </a:lnTo>
                  <a:lnTo>
                    <a:pt x="3306259" y="451211"/>
                  </a:lnTo>
                  <a:lnTo>
                    <a:pt x="32765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1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19049">
              <a:solidFill>
                <a:srgbClr val="FF6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696199" y="3949699"/>
              <a:ext cx="1447800" cy="290830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74785" y="1308328"/>
              <a:ext cx="7474471" cy="396240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374785" y="1308328"/>
              <a:ext cx="7376159" cy="3964304"/>
            </a:xfrm>
            <a:custGeom>
              <a:rect l="l" t="t" r="r" b="b"/>
              <a:pathLst>
                <a:path w="7376159" h="3964304">
                  <a:moveTo>
                    <a:pt x="671200" y="1305120"/>
                  </a:moveTo>
                  <a:lnTo>
                    <a:pt x="664996" y="1264521"/>
                  </a:lnTo>
                  <a:lnTo>
                    <a:pt x="661476" y="1224161"/>
                  </a:lnTo>
                  <a:lnTo>
                    <a:pt x="660589" y="1184090"/>
                  </a:lnTo>
                  <a:lnTo>
                    <a:pt x="662282" y="1144357"/>
                  </a:lnTo>
                  <a:lnTo>
                    <a:pt x="666504" y="1105012"/>
                  </a:lnTo>
                  <a:lnTo>
                    <a:pt x="673203" y="1066105"/>
                  </a:lnTo>
                  <a:lnTo>
                    <a:pt x="682328" y="1027686"/>
                  </a:lnTo>
                  <a:lnTo>
                    <a:pt x="693827" y="989804"/>
                  </a:lnTo>
                  <a:lnTo>
                    <a:pt x="707649" y="952509"/>
                  </a:lnTo>
                  <a:lnTo>
                    <a:pt x="723741" y="915850"/>
                  </a:lnTo>
                  <a:lnTo>
                    <a:pt x="742053" y="879878"/>
                  </a:lnTo>
                  <a:lnTo>
                    <a:pt x="762532" y="844642"/>
                  </a:lnTo>
                  <a:lnTo>
                    <a:pt x="785127" y="810192"/>
                  </a:lnTo>
                  <a:lnTo>
                    <a:pt x="809786" y="776577"/>
                  </a:lnTo>
                  <a:lnTo>
                    <a:pt x="836458" y="743847"/>
                  </a:lnTo>
                  <a:lnTo>
                    <a:pt x="865091" y="712053"/>
                  </a:lnTo>
                  <a:lnTo>
                    <a:pt x="895633" y="681242"/>
                  </a:lnTo>
                  <a:lnTo>
                    <a:pt x="928033" y="651466"/>
                  </a:lnTo>
                  <a:lnTo>
                    <a:pt x="962239" y="622774"/>
                  </a:lnTo>
                  <a:lnTo>
                    <a:pt x="998199" y="595216"/>
                  </a:lnTo>
                  <a:lnTo>
                    <a:pt x="1035863" y="568841"/>
                  </a:lnTo>
                  <a:lnTo>
                    <a:pt x="1075177" y="543699"/>
                  </a:lnTo>
                  <a:lnTo>
                    <a:pt x="1116091" y="519840"/>
                  </a:lnTo>
                  <a:lnTo>
                    <a:pt x="1158553" y="497314"/>
                  </a:lnTo>
                  <a:lnTo>
                    <a:pt x="1202511" y="476169"/>
                  </a:lnTo>
                  <a:lnTo>
                    <a:pt x="1247913" y="456457"/>
                  </a:lnTo>
                  <a:lnTo>
                    <a:pt x="1294709" y="438226"/>
                  </a:lnTo>
                  <a:lnTo>
                    <a:pt x="1342846" y="421527"/>
                  </a:lnTo>
                  <a:lnTo>
                    <a:pt x="1392273" y="406408"/>
                  </a:lnTo>
                  <a:lnTo>
                    <a:pt x="1442937" y="392920"/>
                  </a:lnTo>
                  <a:lnTo>
                    <a:pt x="1494789" y="381113"/>
                  </a:lnTo>
                  <a:lnTo>
                    <a:pt x="1547775" y="371036"/>
                  </a:lnTo>
                  <a:lnTo>
                    <a:pt x="1601844" y="362739"/>
                  </a:lnTo>
                  <a:lnTo>
                    <a:pt x="1656944" y="356271"/>
                  </a:lnTo>
                  <a:lnTo>
                    <a:pt x="1708056" y="352030"/>
                  </a:lnTo>
                  <a:lnTo>
                    <a:pt x="1759207" y="349469"/>
                  </a:lnTo>
                  <a:lnTo>
                    <a:pt x="1810325" y="348579"/>
                  </a:lnTo>
                  <a:lnTo>
                    <a:pt x="1861335" y="349347"/>
                  </a:lnTo>
                  <a:lnTo>
                    <a:pt x="1912163" y="351764"/>
                  </a:lnTo>
                  <a:lnTo>
                    <a:pt x="1962736" y="355819"/>
                  </a:lnTo>
                  <a:lnTo>
                    <a:pt x="2012980" y="361500"/>
                  </a:lnTo>
                  <a:lnTo>
                    <a:pt x="2062821" y="368797"/>
                  </a:lnTo>
                  <a:lnTo>
                    <a:pt x="2112185" y="377699"/>
                  </a:lnTo>
                  <a:lnTo>
                    <a:pt x="2160998" y="388196"/>
                  </a:lnTo>
                  <a:lnTo>
                    <a:pt x="2209186" y="400276"/>
                  </a:lnTo>
                  <a:lnTo>
                    <a:pt x="2256676" y="413928"/>
                  </a:lnTo>
                  <a:lnTo>
                    <a:pt x="2303394" y="429143"/>
                  </a:lnTo>
                  <a:lnTo>
                    <a:pt x="2349266" y="445908"/>
                  </a:lnTo>
                  <a:lnTo>
                    <a:pt x="2394217" y="464214"/>
                  </a:lnTo>
                  <a:lnTo>
                    <a:pt x="2420644" y="430157"/>
                  </a:lnTo>
                  <a:lnTo>
                    <a:pt x="2449367" y="397669"/>
                  </a:lnTo>
                  <a:lnTo>
                    <a:pt x="2480269" y="366774"/>
                  </a:lnTo>
                  <a:lnTo>
                    <a:pt x="2513235" y="337500"/>
                  </a:lnTo>
                  <a:lnTo>
                    <a:pt x="2548150" y="309871"/>
                  </a:lnTo>
                  <a:lnTo>
                    <a:pt x="2584899" y="283915"/>
                  </a:lnTo>
                  <a:lnTo>
                    <a:pt x="2623366" y="259656"/>
                  </a:lnTo>
                  <a:lnTo>
                    <a:pt x="2663437" y="237121"/>
                  </a:lnTo>
                  <a:lnTo>
                    <a:pt x="2704994" y="216335"/>
                  </a:lnTo>
                  <a:lnTo>
                    <a:pt x="2747924" y="197325"/>
                  </a:lnTo>
                  <a:lnTo>
                    <a:pt x="2792111" y="180116"/>
                  </a:lnTo>
                  <a:lnTo>
                    <a:pt x="2837440" y="164735"/>
                  </a:lnTo>
                  <a:lnTo>
                    <a:pt x="2883795" y="151206"/>
                  </a:lnTo>
                  <a:lnTo>
                    <a:pt x="2931060" y="139556"/>
                  </a:lnTo>
                  <a:lnTo>
                    <a:pt x="2979122" y="129811"/>
                  </a:lnTo>
                  <a:lnTo>
                    <a:pt x="3027864" y="121997"/>
                  </a:lnTo>
                  <a:lnTo>
                    <a:pt x="3077171" y="116139"/>
                  </a:lnTo>
                  <a:lnTo>
                    <a:pt x="3126927" y="112264"/>
                  </a:lnTo>
                  <a:lnTo>
                    <a:pt x="3177018" y="110397"/>
                  </a:lnTo>
                  <a:lnTo>
                    <a:pt x="3227328" y="110565"/>
                  </a:lnTo>
                  <a:lnTo>
                    <a:pt x="3277741" y="112792"/>
                  </a:lnTo>
                  <a:lnTo>
                    <a:pt x="3328143" y="117106"/>
                  </a:lnTo>
                  <a:lnTo>
                    <a:pt x="3378418" y="123532"/>
                  </a:lnTo>
                  <a:lnTo>
                    <a:pt x="3428451" y="132095"/>
                  </a:lnTo>
                  <a:lnTo>
                    <a:pt x="3478126" y="142822"/>
                  </a:lnTo>
                  <a:lnTo>
                    <a:pt x="3527328" y="155738"/>
                  </a:lnTo>
                  <a:lnTo>
                    <a:pt x="3575942" y="170870"/>
                  </a:lnTo>
                  <a:lnTo>
                    <a:pt x="3623852" y="188243"/>
                  </a:lnTo>
                  <a:lnTo>
                    <a:pt x="3669602" y="207321"/>
                  </a:lnTo>
                  <a:lnTo>
                    <a:pt x="3713715" y="228279"/>
                  </a:lnTo>
                  <a:lnTo>
                    <a:pt x="3756084" y="251062"/>
                  </a:lnTo>
                  <a:lnTo>
                    <a:pt x="3796605" y="275610"/>
                  </a:lnTo>
                  <a:lnTo>
                    <a:pt x="3835169" y="301868"/>
                  </a:lnTo>
                  <a:lnTo>
                    <a:pt x="3860567" y="267632"/>
                  </a:lnTo>
                  <a:lnTo>
                    <a:pt x="3888784" y="235252"/>
                  </a:lnTo>
                  <a:lnTo>
                    <a:pt x="3919652" y="204770"/>
                  </a:lnTo>
                  <a:lnTo>
                    <a:pt x="3953001" y="176226"/>
                  </a:lnTo>
                  <a:lnTo>
                    <a:pt x="3988663" y="149663"/>
                  </a:lnTo>
                  <a:lnTo>
                    <a:pt x="4026467" y="125121"/>
                  </a:lnTo>
                  <a:lnTo>
                    <a:pt x="4066246" y="102643"/>
                  </a:lnTo>
                  <a:lnTo>
                    <a:pt x="4107831" y="82268"/>
                  </a:lnTo>
                  <a:lnTo>
                    <a:pt x="4151053" y="64040"/>
                  </a:lnTo>
                  <a:lnTo>
                    <a:pt x="4195742" y="47999"/>
                  </a:lnTo>
                  <a:lnTo>
                    <a:pt x="4241730" y="34186"/>
                  </a:lnTo>
                  <a:lnTo>
                    <a:pt x="4288847" y="22643"/>
                  </a:lnTo>
                  <a:lnTo>
                    <a:pt x="4336926" y="13412"/>
                  </a:lnTo>
                  <a:lnTo>
                    <a:pt x="4385797" y="6533"/>
                  </a:lnTo>
                  <a:lnTo>
                    <a:pt x="4435291" y="2049"/>
                  </a:lnTo>
                  <a:lnTo>
                    <a:pt x="4485239" y="0"/>
                  </a:lnTo>
                  <a:lnTo>
                    <a:pt x="4535472" y="427"/>
                  </a:lnTo>
                  <a:lnTo>
                    <a:pt x="4585822" y="3373"/>
                  </a:lnTo>
                  <a:lnTo>
                    <a:pt x="4636119" y="8879"/>
                  </a:lnTo>
                  <a:lnTo>
                    <a:pt x="4686195" y="16985"/>
                  </a:lnTo>
                  <a:lnTo>
                    <a:pt x="4735880" y="27734"/>
                  </a:lnTo>
                  <a:lnTo>
                    <a:pt x="4785006" y="41167"/>
                  </a:lnTo>
                  <a:lnTo>
                    <a:pt x="4833404" y="57325"/>
                  </a:lnTo>
                  <a:lnTo>
                    <a:pt x="4883191" y="77292"/>
                  </a:lnTo>
                  <a:lnTo>
                    <a:pt x="4930623" y="99913"/>
                  </a:lnTo>
                  <a:lnTo>
                    <a:pt x="4975510" y="125070"/>
                  </a:lnTo>
                  <a:lnTo>
                    <a:pt x="5017662" y="152651"/>
                  </a:lnTo>
                  <a:lnTo>
                    <a:pt x="5056889" y="182539"/>
                  </a:lnTo>
                  <a:lnTo>
                    <a:pt x="5093003" y="214620"/>
                  </a:lnTo>
                  <a:lnTo>
                    <a:pt x="5128110" y="186208"/>
                  </a:lnTo>
                  <a:lnTo>
                    <a:pt x="5165095" y="159785"/>
                  </a:lnTo>
                  <a:lnTo>
                    <a:pt x="5203819" y="135362"/>
                  </a:lnTo>
                  <a:lnTo>
                    <a:pt x="5244147" y="112946"/>
                  </a:lnTo>
                  <a:lnTo>
                    <a:pt x="5285941" y="92546"/>
                  </a:lnTo>
                  <a:lnTo>
                    <a:pt x="5329066" y="74169"/>
                  </a:lnTo>
                  <a:lnTo>
                    <a:pt x="5373383" y="57825"/>
                  </a:lnTo>
                  <a:lnTo>
                    <a:pt x="5418757" y="43520"/>
                  </a:lnTo>
                  <a:lnTo>
                    <a:pt x="5465050" y="31264"/>
                  </a:lnTo>
                  <a:lnTo>
                    <a:pt x="5512126" y="21065"/>
                  </a:lnTo>
                  <a:lnTo>
                    <a:pt x="5559848" y="12931"/>
                  </a:lnTo>
                  <a:lnTo>
                    <a:pt x="5608079" y="6870"/>
                  </a:lnTo>
                  <a:lnTo>
                    <a:pt x="5656684" y="2890"/>
                  </a:lnTo>
                  <a:lnTo>
                    <a:pt x="5705524" y="1000"/>
                  </a:lnTo>
                  <a:lnTo>
                    <a:pt x="5754463" y="1207"/>
                  </a:lnTo>
                  <a:lnTo>
                    <a:pt x="5803365" y="3521"/>
                  </a:lnTo>
                  <a:lnTo>
                    <a:pt x="5852093" y="7949"/>
                  </a:lnTo>
                  <a:lnTo>
                    <a:pt x="5900509" y="14500"/>
                  </a:lnTo>
                  <a:lnTo>
                    <a:pt x="5948478" y="23182"/>
                  </a:lnTo>
                  <a:lnTo>
                    <a:pt x="5995863" y="34002"/>
                  </a:lnTo>
                  <a:lnTo>
                    <a:pt x="6042526" y="46970"/>
                  </a:lnTo>
                  <a:lnTo>
                    <a:pt x="6088331" y="62093"/>
                  </a:lnTo>
                  <a:lnTo>
                    <a:pt x="6133142" y="79380"/>
                  </a:lnTo>
                  <a:lnTo>
                    <a:pt x="6176821" y="98840"/>
                  </a:lnTo>
                  <a:lnTo>
                    <a:pt x="6219232" y="120479"/>
                  </a:lnTo>
                  <a:lnTo>
                    <a:pt x="6260239" y="144307"/>
                  </a:lnTo>
                  <a:lnTo>
                    <a:pt x="6307326" y="175816"/>
                  </a:lnTo>
                  <a:lnTo>
                    <a:pt x="6350732" y="209699"/>
                  </a:lnTo>
                  <a:lnTo>
                    <a:pt x="6390318" y="245780"/>
                  </a:lnTo>
                  <a:lnTo>
                    <a:pt x="6425945" y="283881"/>
                  </a:lnTo>
                  <a:lnTo>
                    <a:pt x="6457472" y="323826"/>
                  </a:lnTo>
                  <a:lnTo>
                    <a:pt x="6484760" y="365438"/>
                  </a:lnTo>
                  <a:lnTo>
                    <a:pt x="6507670" y="408541"/>
                  </a:lnTo>
                  <a:lnTo>
                    <a:pt x="6526062" y="452957"/>
                  </a:lnTo>
                  <a:lnTo>
                    <a:pt x="6539797" y="498511"/>
                  </a:lnTo>
                  <a:lnTo>
                    <a:pt x="6594813" y="510861"/>
                  </a:lnTo>
                  <a:lnTo>
                    <a:pt x="6647991" y="525510"/>
                  </a:lnTo>
                  <a:lnTo>
                    <a:pt x="6699257" y="542362"/>
                  </a:lnTo>
                  <a:lnTo>
                    <a:pt x="6748534" y="561322"/>
                  </a:lnTo>
                  <a:lnTo>
                    <a:pt x="6795749" y="582294"/>
                  </a:lnTo>
                  <a:lnTo>
                    <a:pt x="6840825" y="605180"/>
                  </a:lnTo>
                  <a:lnTo>
                    <a:pt x="6883690" y="629887"/>
                  </a:lnTo>
                  <a:lnTo>
                    <a:pt x="6924267" y="656316"/>
                  </a:lnTo>
                  <a:lnTo>
                    <a:pt x="6962482" y="684374"/>
                  </a:lnTo>
                  <a:lnTo>
                    <a:pt x="6998261" y="713963"/>
                  </a:lnTo>
                  <a:lnTo>
                    <a:pt x="7031527" y="744989"/>
                  </a:lnTo>
                  <a:lnTo>
                    <a:pt x="7062208" y="777354"/>
                  </a:lnTo>
                  <a:lnTo>
                    <a:pt x="7090227" y="810963"/>
                  </a:lnTo>
                  <a:lnTo>
                    <a:pt x="7115510" y="845720"/>
                  </a:lnTo>
                  <a:lnTo>
                    <a:pt x="7137983" y="881529"/>
                  </a:lnTo>
                  <a:lnTo>
                    <a:pt x="7157570" y="918294"/>
                  </a:lnTo>
                  <a:lnTo>
                    <a:pt x="7174196" y="955920"/>
                  </a:lnTo>
                  <a:lnTo>
                    <a:pt x="7187788" y="994310"/>
                  </a:lnTo>
                  <a:lnTo>
                    <a:pt x="7198269" y="1033368"/>
                  </a:lnTo>
                  <a:lnTo>
                    <a:pt x="7205566" y="1072999"/>
                  </a:lnTo>
                  <a:lnTo>
                    <a:pt x="7209603" y="1113106"/>
                  </a:lnTo>
                  <a:lnTo>
                    <a:pt x="7210306" y="1153594"/>
                  </a:lnTo>
                  <a:lnTo>
                    <a:pt x="7207600" y="1194366"/>
                  </a:lnTo>
                  <a:lnTo>
                    <a:pt x="7201410" y="1235328"/>
                  </a:lnTo>
                  <a:lnTo>
                    <a:pt x="7191661" y="1276382"/>
                  </a:lnTo>
                  <a:lnTo>
                    <a:pt x="7178279" y="1317433"/>
                  </a:lnTo>
                  <a:lnTo>
                    <a:pt x="7169432" y="1339730"/>
                  </a:lnTo>
                  <a:lnTo>
                    <a:pt x="7159535" y="1361782"/>
                  </a:lnTo>
                  <a:lnTo>
                    <a:pt x="7148599" y="1383568"/>
                  </a:lnTo>
                  <a:lnTo>
                    <a:pt x="7136632" y="1405067"/>
                  </a:lnTo>
                  <a:lnTo>
                    <a:pt x="7170630" y="1439171"/>
                  </a:lnTo>
                  <a:lnTo>
                    <a:pt x="7201975" y="1474091"/>
                  </a:lnTo>
                  <a:lnTo>
                    <a:pt x="7230680" y="1509760"/>
                  </a:lnTo>
                  <a:lnTo>
                    <a:pt x="7256756" y="1546110"/>
                  </a:lnTo>
                  <a:lnTo>
                    <a:pt x="7280215" y="1583072"/>
                  </a:lnTo>
                  <a:lnTo>
                    <a:pt x="7301069" y="1620579"/>
                  </a:lnTo>
                  <a:lnTo>
                    <a:pt x="7319332" y="1658562"/>
                  </a:lnTo>
                  <a:lnTo>
                    <a:pt x="7335014" y="1696954"/>
                  </a:lnTo>
                  <a:lnTo>
                    <a:pt x="7348128" y="1735687"/>
                  </a:lnTo>
                  <a:lnTo>
                    <a:pt x="7358687" y="1774693"/>
                  </a:lnTo>
                  <a:lnTo>
                    <a:pt x="7366702" y="1813903"/>
                  </a:lnTo>
                  <a:lnTo>
                    <a:pt x="7372186" y="1853251"/>
                  </a:lnTo>
                  <a:lnTo>
                    <a:pt x="7375150" y="1892667"/>
                  </a:lnTo>
                  <a:lnTo>
                    <a:pt x="7375607" y="1932085"/>
                  </a:lnTo>
                  <a:lnTo>
                    <a:pt x="7373569" y="1971436"/>
                  </a:lnTo>
                  <a:lnTo>
                    <a:pt x="7369049" y="2010652"/>
                  </a:lnTo>
                  <a:lnTo>
                    <a:pt x="7362058" y="2049666"/>
                  </a:lnTo>
                  <a:lnTo>
                    <a:pt x="7352609" y="2088408"/>
                  </a:lnTo>
                  <a:lnTo>
                    <a:pt x="7340713" y="2126813"/>
                  </a:lnTo>
                  <a:lnTo>
                    <a:pt x="7326384" y="2164810"/>
                  </a:lnTo>
                  <a:lnTo>
                    <a:pt x="7309632" y="2202334"/>
                  </a:lnTo>
                  <a:lnTo>
                    <a:pt x="7290471" y="2239315"/>
                  </a:lnTo>
                  <a:lnTo>
                    <a:pt x="7268912" y="2275685"/>
                  </a:lnTo>
                  <a:lnTo>
                    <a:pt x="7244968" y="2311377"/>
                  </a:lnTo>
                  <a:lnTo>
                    <a:pt x="7218651" y="2346323"/>
                  </a:lnTo>
                  <a:lnTo>
                    <a:pt x="7189973" y="2380455"/>
                  </a:lnTo>
                  <a:lnTo>
                    <a:pt x="7158946" y="2413705"/>
                  </a:lnTo>
                  <a:lnTo>
                    <a:pt x="7125583" y="2446005"/>
                  </a:lnTo>
                  <a:lnTo>
                    <a:pt x="7089895" y="2477287"/>
                  </a:lnTo>
                  <a:lnTo>
                    <a:pt x="7051894" y="2507483"/>
                  </a:lnTo>
                  <a:lnTo>
                    <a:pt x="7011594" y="2536525"/>
                  </a:lnTo>
                  <a:lnTo>
                    <a:pt x="6969006" y="2564346"/>
                  </a:lnTo>
                  <a:lnTo>
                    <a:pt x="6924141" y="2590877"/>
                  </a:lnTo>
                  <a:lnTo>
                    <a:pt x="6880491" y="2614252"/>
                  </a:lnTo>
                  <a:lnTo>
                    <a:pt x="6835508" y="2636053"/>
                  </a:lnTo>
                  <a:lnTo>
                    <a:pt x="6789271" y="2656256"/>
                  </a:lnTo>
                  <a:lnTo>
                    <a:pt x="6741863" y="2674837"/>
                  </a:lnTo>
                  <a:lnTo>
                    <a:pt x="6693364" y="2691769"/>
                  </a:lnTo>
                  <a:lnTo>
                    <a:pt x="6643856" y="2707028"/>
                  </a:lnTo>
                  <a:lnTo>
                    <a:pt x="6593418" y="2720590"/>
                  </a:lnTo>
                  <a:lnTo>
                    <a:pt x="6542133" y="2732428"/>
                  </a:lnTo>
                  <a:lnTo>
                    <a:pt x="6490081" y="2742519"/>
                  </a:lnTo>
                  <a:lnTo>
                    <a:pt x="6437342" y="2750837"/>
                  </a:lnTo>
                  <a:lnTo>
                    <a:pt x="6383999" y="2757357"/>
                  </a:lnTo>
                  <a:lnTo>
                    <a:pt x="6381988" y="2798292"/>
                  </a:lnTo>
                  <a:lnTo>
                    <a:pt x="6376917" y="2838611"/>
                  </a:lnTo>
                  <a:lnTo>
                    <a:pt x="6368869" y="2878252"/>
                  </a:lnTo>
                  <a:lnTo>
                    <a:pt x="6357928" y="2917155"/>
                  </a:lnTo>
                  <a:lnTo>
                    <a:pt x="6344178" y="2955260"/>
                  </a:lnTo>
                  <a:lnTo>
                    <a:pt x="6327703" y="2992506"/>
                  </a:lnTo>
                  <a:lnTo>
                    <a:pt x="6308587" y="3028832"/>
                  </a:lnTo>
                  <a:lnTo>
                    <a:pt x="6286914" y="3064179"/>
                  </a:lnTo>
                  <a:lnTo>
                    <a:pt x="6262768" y="3098485"/>
                  </a:lnTo>
                  <a:lnTo>
                    <a:pt x="6236232" y="3131691"/>
                  </a:lnTo>
                  <a:lnTo>
                    <a:pt x="6207391" y="3163736"/>
                  </a:lnTo>
                  <a:lnTo>
                    <a:pt x="6176329" y="3194559"/>
                  </a:lnTo>
                  <a:lnTo>
                    <a:pt x="6143129" y="3224101"/>
                  </a:lnTo>
                  <a:lnTo>
                    <a:pt x="6107875" y="3252300"/>
                  </a:lnTo>
                  <a:lnTo>
                    <a:pt x="6070652" y="3279097"/>
                  </a:lnTo>
                  <a:lnTo>
                    <a:pt x="6031543" y="3304430"/>
                  </a:lnTo>
                  <a:lnTo>
                    <a:pt x="5990633" y="3328240"/>
                  </a:lnTo>
                  <a:lnTo>
                    <a:pt x="5948004" y="3350465"/>
                  </a:lnTo>
                  <a:lnTo>
                    <a:pt x="5903742" y="3371047"/>
                  </a:lnTo>
                  <a:lnTo>
                    <a:pt x="5857930" y="3389923"/>
                  </a:lnTo>
                  <a:lnTo>
                    <a:pt x="5810652" y="3407034"/>
                  </a:lnTo>
                  <a:lnTo>
                    <a:pt x="5761991" y="3422320"/>
                  </a:lnTo>
                  <a:lnTo>
                    <a:pt x="5712033" y="3435719"/>
                  </a:lnTo>
                  <a:lnTo>
                    <a:pt x="5660861" y="3447172"/>
                  </a:lnTo>
                  <a:lnTo>
                    <a:pt x="5608558" y="3456618"/>
                  </a:lnTo>
                  <a:lnTo>
                    <a:pt x="5555208" y="3463996"/>
                  </a:lnTo>
                  <a:lnTo>
                    <a:pt x="5500897" y="3469247"/>
                  </a:lnTo>
                  <a:lnTo>
                    <a:pt x="5445707" y="3472310"/>
                  </a:lnTo>
                  <a:lnTo>
                    <a:pt x="5389722" y="3473123"/>
                  </a:lnTo>
                  <a:lnTo>
                    <a:pt x="5340198" y="3471922"/>
                  </a:lnTo>
                  <a:lnTo>
                    <a:pt x="5290958" y="3468915"/>
                  </a:lnTo>
                  <a:lnTo>
                    <a:pt x="5242093" y="3464119"/>
                  </a:lnTo>
                  <a:lnTo>
                    <a:pt x="5193689" y="3457555"/>
                  </a:lnTo>
                  <a:lnTo>
                    <a:pt x="5145837" y="3449240"/>
                  </a:lnTo>
                  <a:lnTo>
                    <a:pt x="5098625" y="3439195"/>
                  </a:lnTo>
                  <a:lnTo>
                    <a:pt x="5052142" y="3427437"/>
                  </a:lnTo>
                  <a:lnTo>
                    <a:pt x="5006477" y="3413986"/>
                  </a:lnTo>
                  <a:lnTo>
                    <a:pt x="4961719" y="3398861"/>
                  </a:lnTo>
                  <a:lnTo>
                    <a:pt x="4917955" y="3382080"/>
                  </a:lnTo>
                  <a:lnTo>
                    <a:pt x="4875277" y="3363662"/>
                  </a:lnTo>
                  <a:lnTo>
                    <a:pt x="4858372" y="3401476"/>
                  </a:lnTo>
                  <a:lnTo>
                    <a:pt x="4839291" y="3438312"/>
                  </a:lnTo>
                  <a:lnTo>
                    <a:pt x="4818102" y="3474143"/>
                  </a:lnTo>
                  <a:lnTo>
                    <a:pt x="4794875" y="3508941"/>
                  </a:lnTo>
                  <a:lnTo>
                    <a:pt x="4769678" y="3542679"/>
                  </a:lnTo>
                  <a:lnTo>
                    <a:pt x="4742580" y="3575330"/>
                  </a:lnTo>
                  <a:lnTo>
                    <a:pt x="4713651" y="3606867"/>
                  </a:lnTo>
                  <a:lnTo>
                    <a:pt x="4682958" y="3637263"/>
                  </a:lnTo>
                  <a:lnTo>
                    <a:pt x="4650572" y="3666491"/>
                  </a:lnTo>
                  <a:lnTo>
                    <a:pt x="4616561" y="3694524"/>
                  </a:lnTo>
                  <a:lnTo>
                    <a:pt x="4580993" y="3721334"/>
                  </a:lnTo>
                  <a:lnTo>
                    <a:pt x="4543939" y="3746896"/>
                  </a:lnTo>
                  <a:lnTo>
                    <a:pt x="4505466" y="3771180"/>
                  </a:lnTo>
                  <a:lnTo>
                    <a:pt x="4465644" y="3794161"/>
                  </a:lnTo>
                  <a:lnTo>
                    <a:pt x="4424541" y="3815812"/>
                  </a:lnTo>
                  <a:lnTo>
                    <a:pt x="4382227" y="3836105"/>
                  </a:lnTo>
                  <a:lnTo>
                    <a:pt x="4338771" y="3855013"/>
                  </a:lnTo>
                  <a:lnTo>
                    <a:pt x="4294241" y="3872509"/>
                  </a:lnTo>
                  <a:lnTo>
                    <a:pt x="4248706" y="3888566"/>
                  </a:lnTo>
                  <a:lnTo>
                    <a:pt x="4202236" y="3903158"/>
                  </a:lnTo>
                  <a:lnTo>
                    <a:pt x="4154899" y="3916256"/>
                  </a:lnTo>
                  <a:lnTo>
                    <a:pt x="4106764" y="3927833"/>
                  </a:lnTo>
                  <a:lnTo>
                    <a:pt x="4057900" y="3937864"/>
                  </a:lnTo>
                  <a:lnTo>
                    <a:pt x="4008377" y="3946320"/>
                  </a:lnTo>
                  <a:lnTo>
                    <a:pt x="3958262" y="3953175"/>
                  </a:lnTo>
                  <a:lnTo>
                    <a:pt x="3907625" y="3958401"/>
                  </a:lnTo>
                  <a:lnTo>
                    <a:pt x="3856535" y="3961972"/>
                  </a:lnTo>
                  <a:lnTo>
                    <a:pt x="3805061" y="3963859"/>
                  </a:lnTo>
                  <a:lnTo>
                    <a:pt x="3753272" y="3964037"/>
                  </a:lnTo>
                  <a:lnTo>
                    <a:pt x="3701236" y="3962479"/>
                  </a:lnTo>
                  <a:lnTo>
                    <a:pt x="3649022" y="3959156"/>
                  </a:lnTo>
                  <a:lnTo>
                    <a:pt x="3596701" y="3954042"/>
                  </a:lnTo>
                  <a:lnTo>
                    <a:pt x="3544339" y="3947110"/>
                  </a:lnTo>
                  <a:lnTo>
                    <a:pt x="3492007" y="3938332"/>
                  </a:lnTo>
                  <a:lnTo>
                    <a:pt x="3439774" y="3927683"/>
                  </a:lnTo>
                  <a:lnTo>
                    <a:pt x="3385667" y="3914575"/>
                  </a:lnTo>
                  <a:lnTo>
                    <a:pt x="3332704" y="3899577"/>
                  </a:lnTo>
                  <a:lnTo>
                    <a:pt x="3280968" y="3882734"/>
                  </a:lnTo>
                  <a:lnTo>
                    <a:pt x="3230539" y="3864090"/>
                  </a:lnTo>
                  <a:lnTo>
                    <a:pt x="3181501" y="3843691"/>
                  </a:lnTo>
                  <a:lnTo>
                    <a:pt x="3133936" y="3821581"/>
                  </a:lnTo>
                  <a:lnTo>
                    <a:pt x="3087925" y="3797804"/>
                  </a:lnTo>
                  <a:lnTo>
                    <a:pt x="3043551" y="3772406"/>
                  </a:lnTo>
                  <a:lnTo>
                    <a:pt x="3000897" y="3745430"/>
                  </a:lnTo>
                  <a:lnTo>
                    <a:pt x="2960043" y="3716923"/>
                  </a:lnTo>
                  <a:lnTo>
                    <a:pt x="2921073" y="3686928"/>
                  </a:lnTo>
                  <a:lnTo>
                    <a:pt x="2884069" y="3655490"/>
                  </a:lnTo>
                  <a:lnTo>
                    <a:pt x="2849112" y="3622654"/>
                  </a:lnTo>
                  <a:lnTo>
                    <a:pt x="2816286" y="3588464"/>
                  </a:lnTo>
                  <a:lnTo>
                    <a:pt x="2770372" y="3607844"/>
                  </a:lnTo>
                  <a:lnTo>
                    <a:pt x="2723850" y="3625723"/>
                  </a:lnTo>
                  <a:lnTo>
                    <a:pt x="2676773" y="3642112"/>
                  </a:lnTo>
                  <a:lnTo>
                    <a:pt x="2629195" y="3657019"/>
                  </a:lnTo>
                  <a:lnTo>
                    <a:pt x="2581171" y="3670456"/>
                  </a:lnTo>
                  <a:lnTo>
                    <a:pt x="2532753" y="3682432"/>
                  </a:lnTo>
                  <a:lnTo>
                    <a:pt x="2483997" y="3692957"/>
                  </a:lnTo>
                  <a:lnTo>
                    <a:pt x="2434956" y="3702040"/>
                  </a:lnTo>
                  <a:lnTo>
                    <a:pt x="2385683" y="3709692"/>
                  </a:lnTo>
                  <a:lnTo>
                    <a:pt x="2336234" y="3715923"/>
                  </a:lnTo>
                  <a:lnTo>
                    <a:pt x="2286662" y="3720742"/>
                  </a:lnTo>
                  <a:lnTo>
                    <a:pt x="2237020" y="3724159"/>
                  </a:lnTo>
                  <a:lnTo>
                    <a:pt x="2187364" y="3726184"/>
                  </a:lnTo>
                  <a:lnTo>
                    <a:pt x="2137746" y="3726827"/>
                  </a:lnTo>
                  <a:lnTo>
                    <a:pt x="2088221" y="3726098"/>
                  </a:lnTo>
                  <a:lnTo>
                    <a:pt x="2038843" y="3724007"/>
                  </a:lnTo>
                  <a:lnTo>
                    <a:pt x="1989666" y="3720563"/>
                  </a:lnTo>
                  <a:lnTo>
                    <a:pt x="1940743" y="3715777"/>
                  </a:lnTo>
                  <a:lnTo>
                    <a:pt x="1892129" y="3709658"/>
                  </a:lnTo>
                  <a:lnTo>
                    <a:pt x="1843877" y="3702216"/>
                  </a:lnTo>
                  <a:lnTo>
                    <a:pt x="1796042" y="3693461"/>
                  </a:lnTo>
                  <a:lnTo>
                    <a:pt x="1748678" y="3683404"/>
                  </a:lnTo>
                  <a:lnTo>
                    <a:pt x="1701838" y="3672053"/>
                  </a:lnTo>
                  <a:lnTo>
                    <a:pt x="1655577" y="3659419"/>
                  </a:lnTo>
                  <a:lnTo>
                    <a:pt x="1609947" y="3645512"/>
                  </a:lnTo>
                  <a:lnTo>
                    <a:pt x="1565005" y="3630341"/>
                  </a:lnTo>
                  <a:lnTo>
                    <a:pt x="1520802" y="3613916"/>
                  </a:lnTo>
                  <a:lnTo>
                    <a:pt x="1477394" y="3596248"/>
                  </a:lnTo>
                  <a:lnTo>
                    <a:pt x="1434835" y="3577345"/>
                  </a:lnTo>
                  <a:lnTo>
                    <a:pt x="1393177" y="3557219"/>
                  </a:lnTo>
                  <a:lnTo>
                    <a:pt x="1352476" y="3535879"/>
                  </a:lnTo>
                  <a:lnTo>
                    <a:pt x="1312784" y="3513334"/>
                  </a:lnTo>
                  <a:lnTo>
                    <a:pt x="1274157" y="3489595"/>
                  </a:lnTo>
                  <a:lnTo>
                    <a:pt x="1236648" y="3464672"/>
                  </a:lnTo>
                  <a:lnTo>
                    <a:pt x="1200311" y="3438573"/>
                  </a:lnTo>
                  <a:lnTo>
                    <a:pt x="1165200" y="3411310"/>
                  </a:lnTo>
                  <a:lnTo>
                    <a:pt x="1131369" y="3382893"/>
                  </a:lnTo>
                  <a:lnTo>
                    <a:pt x="1098872" y="3353330"/>
                  </a:lnTo>
                  <a:lnTo>
                    <a:pt x="1067762" y="3322632"/>
                  </a:lnTo>
                  <a:lnTo>
                    <a:pt x="1038095" y="3290808"/>
                  </a:lnTo>
                  <a:lnTo>
                    <a:pt x="1009923" y="3257870"/>
                  </a:lnTo>
                  <a:lnTo>
                    <a:pt x="1005203" y="3252101"/>
                  </a:lnTo>
                  <a:lnTo>
                    <a:pt x="1000564" y="3246296"/>
                  </a:lnTo>
                  <a:lnTo>
                    <a:pt x="996009" y="3240456"/>
                  </a:lnTo>
                  <a:lnTo>
                    <a:pt x="940667" y="3243699"/>
                  </a:lnTo>
                  <a:lnTo>
                    <a:pt x="885961" y="3243960"/>
                  </a:lnTo>
                  <a:lnTo>
                    <a:pt x="832050" y="3241332"/>
                  </a:lnTo>
                  <a:lnTo>
                    <a:pt x="779094" y="3235905"/>
                  </a:lnTo>
                  <a:lnTo>
                    <a:pt x="727252" y="3227772"/>
                  </a:lnTo>
                  <a:lnTo>
                    <a:pt x="676684" y="3217024"/>
                  </a:lnTo>
                  <a:lnTo>
                    <a:pt x="627549" y="3203755"/>
                  </a:lnTo>
                  <a:lnTo>
                    <a:pt x="580007" y="3188055"/>
                  </a:lnTo>
                  <a:lnTo>
                    <a:pt x="534218" y="3170018"/>
                  </a:lnTo>
                  <a:lnTo>
                    <a:pt x="490340" y="3149734"/>
                  </a:lnTo>
                  <a:lnTo>
                    <a:pt x="448533" y="3127296"/>
                  </a:lnTo>
                  <a:lnTo>
                    <a:pt x="408958" y="3102796"/>
                  </a:lnTo>
                  <a:lnTo>
                    <a:pt x="371773" y="3076325"/>
                  </a:lnTo>
                  <a:lnTo>
                    <a:pt x="337137" y="3047977"/>
                  </a:lnTo>
                  <a:lnTo>
                    <a:pt x="305212" y="3017843"/>
                  </a:lnTo>
                  <a:lnTo>
                    <a:pt x="276155" y="2986014"/>
                  </a:lnTo>
                  <a:lnTo>
                    <a:pt x="250127" y="2952583"/>
                  </a:lnTo>
                  <a:lnTo>
                    <a:pt x="227287" y="2917643"/>
                  </a:lnTo>
                  <a:lnTo>
                    <a:pt x="207794" y="2881284"/>
                  </a:lnTo>
                  <a:lnTo>
                    <a:pt x="191808" y="2843599"/>
                  </a:lnTo>
                  <a:lnTo>
                    <a:pt x="179490" y="2804680"/>
                  </a:lnTo>
                  <a:lnTo>
                    <a:pt x="170997" y="2764619"/>
                  </a:lnTo>
                  <a:lnTo>
                    <a:pt x="166236" y="2717047"/>
                  </a:lnTo>
                  <a:lnTo>
                    <a:pt x="167186" y="2669719"/>
                  </a:lnTo>
                  <a:lnTo>
                    <a:pt x="173730" y="2622891"/>
                  </a:lnTo>
                  <a:lnTo>
                    <a:pt x="185755" y="2576816"/>
                  </a:lnTo>
                  <a:lnTo>
                    <a:pt x="203146" y="2531748"/>
                  </a:lnTo>
                  <a:lnTo>
                    <a:pt x="225789" y="2487942"/>
                  </a:lnTo>
                  <a:lnTo>
                    <a:pt x="253569" y="2445651"/>
                  </a:lnTo>
                  <a:lnTo>
                    <a:pt x="286373" y="2405129"/>
                  </a:lnTo>
                  <a:lnTo>
                    <a:pt x="324085" y="2366630"/>
                  </a:lnTo>
                  <a:lnTo>
                    <a:pt x="366591" y="2330408"/>
                  </a:lnTo>
                  <a:lnTo>
                    <a:pt x="317757" y="2307458"/>
                  </a:lnTo>
                  <a:lnTo>
                    <a:pt x="272171" y="2282199"/>
                  </a:lnTo>
                  <a:lnTo>
                    <a:pt x="229893" y="2254798"/>
                  </a:lnTo>
                  <a:lnTo>
                    <a:pt x="190982" y="2225420"/>
                  </a:lnTo>
                  <a:lnTo>
                    <a:pt x="155496" y="2194232"/>
                  </a:lnTo>
                  <a:lnTo>
                    <a:pt x="123495" y="2161399"/>
                  </a:lnTo>
                  <a:lnTo>
                    <a:pt x="95038" y="2127086"/>
                  </a:lnTo>
                  <a:lnTo>
                    <a:pt x="70183" y="2091461"/>
                  </a:lnTo>
                  <a:lnTo>
                    <a:pt x="48989" y="2054688"/>
                  </a:lnTo>
                  <a:lnTo>
                    <a:pt x="31515" y="2016935"/>
                  </a:lnTo>
                  <a:lnTo>
                    <a:pt x="17820" y="1978365"/>
                  </a:lnTo>
                  <a:lnTo>
                    <a:pt x="7964" y="1939146"/>
                  </a:lnTo>
                  <a:lnTo>
                    <a:pt x="2004" y="1899443"/>
                  </a:lnTo>
                  <a:lnTo>
                    <a:pt x="0" y="1859423"/>
                  </a:lnTo>
                  <a:lnTo>
                    <a:pt x="2010" y="1819250"/>
                  </a:lnTo>
                  <a:lnTo>
                    <a:pt x="8094" y="1779091"/>
                  </a:lnTo>
                  <a:lnTo>
                    <a:pt x="18310" y="1739112"/>
                  </a:lnTo>
                  <a:lnTo>
                    <a:pt x="32718" y="1699479"/>
                  </a:lnTo>
                  <a:lnTo>
                    <a:pt x="51376" y="1660357"/>
                  </a:lnTo>
                  <a:lnTo>
                    <a:pt x="74343" y="1621912"/>
                  </a:lnTo>
                  <a:lnTo>
                    <a:pt x="101678" y="1584311"/>
                  </a:lnTo>
                  <a:lnTo>
                    <a:pt x="130773" y="1550629"/>
                  </a:lnTo>
                  <a:lnTo>
                    <a:pt x="162885" y="1518834"/>
                  </a:lnTo>
                  <a:lnTo>
                    <a:pt x="197839" y="1489010"/>
                  </a:lnTo>
                  <a:lnTo>
                    <a:pt x="235458" y="1461239"/>
                  </a:lnTo>
                  <a:lnTo>
                    <a:pt x="275567" y="1435606"/>
                  </a:lnTo>
                  <a:lnTo>
                    <a:pt x="317990" y="1412193"/>
                  </a:lnTo>
                  <a:lnTo>
                    <a:pt x="362552" y="1391083"/>
                  </a:lnTo>
                  <a:lnTo>
                    <a:pt x="409077" y="1372359"/>
                  </a:lnTo>
                  <a:lnTo>
                    <a:pt x="457389" y="1356106"/>
                  </a:lnTo>
                  <a:lnTo>
                    <a:pt x="507312" y="1342406"/>
                  </a:lnTo>
                  <a:lnTo>
                    <a:pt x="558671" y="1331342"/>
                  </a:lnTo>
                  <a:lnTo>
                    <a:pt x="611290" y="1322998"/>
                  </a:lnTo>
                  <a:lnTo>
                    <a:pt x="664993" y="1317456"/>
                  </a:lnTo>
                  <a:lnTo>
                    <a:pt x="671200" y="1305120"/>
                  </a:lnTo>
                  <a:close/>
                </a:path>
              </a:pathLst>
            </a:custGeom>
            <a:ln w="12700">
              <a:solidFill>
                <a:srgbClr val="008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622774" y="4582605"/>
              <a:ext cx="232833" cy="232833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749280" y="1510071"/>
              <a:ext cx="7050405" cy="3371215"/>
            </a:xfrm>
            <a:custGeom>
              <a:rect l="l" t="t" r="r" b="b"/>
              <a:pathLst>
                <a:path w="7050405" h="3371215">
                  <a:moveTo>
                    <a:pt x="7049948" y="3126987"/>
                  </a:moveTo>
                  <a:lnTo>
                    <a:pt x="7045476" y="3171351"/>
                  </a:lnTo>
                  <a:lnTo>
                    <a:pt x="7032649" y="3212673"/>
                  </a:lnTo>
                  <a:lnTo>
                    <a:pt x="7012353" y="3250065"/>
                  </a:lnTo>
                  <a:lnTo>
                    <a:pt x="6985472" y="3282645"/>
                  </a:lnTo>
                  <a:lnTo>
                    <a:pt x="6952893" y="3309525"/>
                  </a:lnTo>
                  <a:lnTo>
                    <a:pt x="6915501" y="3329821"/>
                  </a:lnTo>
                  <a:lnTo>
                    <a:pt x="6874179" y="3342648"/>
                  </a:lnTo>
                  <a:lnTo>
                    <a:pt x="6829815" y="3347120"/>
                  </a:lnTo>
                  <a:lnTo>
                    <a:pt x="6785451" y="3342648"/>
                  </a:lnTo>
                  <a:lnTo>
                    <a:pt x="6744129" y="3329821"/>
                  </a:lnTo>
                  <a:lnTo>
                    <a:pt x="6706736" y="3309525"/>
                  </a:lnTo>
                  <a:lnTo>
                    <a:pt x="6674157" y="3282645"/>
                  </a:lnTo>
                  <a:lnTo>
                    <a:pt x="6647277" y="3250066"/>
                  </a:lnTo>
                  <a:lnTo>
                    <a:pt x="6626981" y="3212673"/>
                  </a:lnTo>
                  <a:lnTo>
                    <a:pt x="6614154" y="3171352"/>
                  </a:lnTo>
                  <a:lnTo>
                    <a:pt x="6609681" y="3126987"/>
                  </a:lnTo>
                  <a:lnTo>
                    <a:pt x="6614154" y="3082623"/>
                  </a:lnTo>
                  <a:lnTo>
                    <a:pt x="6626980" y="3041301"/>
                  </a:lnTo>
                  <a:lnTo>
                    <a:pt x="6647277" y="3003908"/>
                  </a:lnTo>
                  <a:lnTo>
                    <a:pt x="6674157" y="2971329"/>
                  </a:lnTo>
                  <a:lnTo>
                    <a:pt x="6706736" y="2944449"/>
                  </a:lnTo>
                  <a:lnTo>
                    <a:pt x="6744129" y="2924153"/>
                  </a:lnTo>
                  <a:lnTo>
                    <a:pt x="6785450" y="2911326"/>
                  </a:lnTo>
                  <a:lnTo>
                    <a:pt x="6829814" y="2906854"/>
                  </a:lnTo>
                  <a:lnTo>
                    <a:pt x="6874179" y="2911326"/>
                  </a:lnTo>
                  <a:lnTo>
                    <a:pt x="6915500" y="2924153"/>
                  </a:lnTo>
                  <a:lnTo>
                    <a:pt x="6952893" y="2944449"/>
                  </a:lnTo>
                  <a:lnTo>
                    <a:pt x="6985472" y="2971329"/>
                  </a:lnTo>
                  <a:lnTo>
                    <a:pt x="7012353" y="3003908"/>
                  </a:lnTo>
                  <a:lnTo>
                    <a:pt x="7032649" y="3041301"/>
                  </a:lnTo>
                  <a:lnTo>
                    <a:pt x="7045476" y="3082622"/>
                  </a:lnTo>
                  <a:lnTo>
                    <a:pt x="7049948" y="3126987"/>
                  </a:lnTo>
                  <a:close/>
                </a:path>
                <a:path w="7050405" h="3371215">
                  <a:moveTo>
                    <a:pt x="6794624" y="2985569"/>
                  </a:moveTo>
                  <a:lnTo>
                    <a:pt x="6791044" y="3034364"/>
                  </a:lnTo>
                  <a:lnTo>
                    <a:pt x="6780644" y="3080936"/>
                  </a:lnTo>
                  <a:lnTo>
                    <a:pt x="6763935" y="3124773"/>
                  </a:lnTo>
                  <a:lnTo>
                    <a:pt x="6741427" y="3165367"/>
                  </a:lnTo>
                  <a:lnTo>
                    <a:pt x="6713632" y="3202205"/>
                  </a:lnTo>
                  <a:lnTo>
                    <a:pt x="6681060" y="3234777"/>
                  </a:lnTo>
                  <a:lnTo>
                    <a:pt x="6644222" y="3262572"/>
                  </a:lnTo>
                  <a:lnTo>
                    <a:pt x="6603629" y="3285080"/>
                  </a:lnTo>
                  <a:lnTo>
                    <a:pt x="6559791" y="3301789"/>
                  </a:lnTo>
                  <a:lnTo>
                    <a:pt x="6513219" y="3312189"/>
                  </a:lnTo>
                  <a:lnTo>
                    <a:pt x="6464425" y="3315769"/>
                  </a:lnTo>
                  <a:lnTo>
                    <a:pt x="6415630" y="3312189"/>
                  </a:lnTo>
                  <a:lnTo>
                    <a:pt x="6369059" y="3301789"/>
                  </a:lnTo>
                  <a:lnTo>
                    <a:pt x="6325221" y="3285080"/>
                  </a:lnTo>
                  <a:lnTo>
                    <a:pt x="6284627" y="3262572"/>
                  </a:lnTo>
                  <a:lnTo>
                    <a:pt x="6247789" y="3234777"/>
                  </a:lnTo>
                  <a:lnTo>
                    <a:pt x="6215217" y="3202205"/>
                  </a:lnTo>
                  <a:lnTo>
                    <a:pt x="6187422" y="3165367"/>
                  </a:lnTo>
                  <a:lnTo>
                    <a:pt x="6164914" y="3124774"/>
                  </a:lnTo>
                  <a:lnTo>
                    <a:pt x="6148205" y="3080936"/>
                  </a:lnTo>
                  <a:lnTo>
                    <a:pt x="6137805" y="3034364"/>
                  </a:lnTo>
                  <a:lnTo>
                    <a:pt x="6134224" y="2985570"/>
                  </a:lnTo>
                  <a:lnTo>
                    <a:pt x="6137804" y="2936775"/>
                  </a:lnTo>
                  <a:lnTo>
                    <a:pt x="6148205" y="2890204"/>
                  </a:lnTo>
                  <a:lnTo>
                    <a:pt x="6164914" y="2846366"/>
                  </a:lnTo>
                  <a:lnTo>
                    <a:pt x="6187422" y="2805772"/>
                  </a:lnTo>
                  <a:lnTo>
                    <a:pt x="6215217" y="2768934"/>
                  </a:lnTo>
                  <a:lnTo>
                    <a:pt x="6247789" y="2736362"/>
                  </a:lnTo>
                  <a:lnTo>
                    <a:pt x="6284627" y="2708567"/>
                  </a:lnTo>
                  <a:lnTo>
                    <a:pt x="6325220" y="2686059"/>
                  </a:lnTo>
                  <a:lnTo>
                    <a:pt x="6369058" y="2669350"/>
                  </a:lnTo>
                  <a:lnTo>
                    <a:pt x="6415630" y="2658950"/>
                  </a:lnTo>
                  <a:lnTo>
                    <a:pt x="6464424" y="2655370"/>
                  </a:lnTo>
                  <a:lnTo>
                    <a:pt x="6513219" y="2658950"/>
                  </a:lnTo>
                  <a:lnTo>
                    <a:pt x="6559791" y="2669350"/>
                  </a:lnTo>
                  <a:lnTo>
                    <a:pt x="6603628" y="2686059"/>
                  </a:lnTo>
                  <a:lnTo>
                    <a:pt x="6644222" y="2708567"/>
                  </a:lnTo>
                  <a:lnTo>
                    <a:pt x="6681060" y="2736362"/>
                  </a:lnTo>
                  <a:lnTo>
                    <a:pt x="6713632" y="2768934"/>
                  </a:lnTo>
                  <a:lnTo>
                    <a:pt x="6741427" y="2805772"/>
                  </a:lnTo>
                  <a:lnTo>
                    <a:pt x="6763935" y="2846365"/>
                  </a:lnTo>
                  <a:lnTo>
                    <a:pt x="6780644" y="2890203"/>
                  </a:lnTo>
                  <a:lnTo>
                    <a:pt x="6791044" y="2936775"/>
                  </a:lnTo>
                  <a:lnTo>
                    <a:pt x="6794624" y="2985569"/>
                  </a:lnTo>
                  <a:close/>
                </a:path>
                <a:path w="7050405" h="3371215">
                  <a:moveTo>
                    <a:pt x="431919" y="2186340"/>
                  </a:moveTo>
                  <a:lnTo>
                    <a:pt x="381702" y="2187960"/>
                  </a:lnTo>
                  <a:lnTo>
                    <a:pt x="331653" y="2187079"/>
                  </a:lnTo>
                  <a:lnTo>
                    <a:pt x="281939" y="2183725"/>
                  </a:lnTo>
                  <a:lnTo>
                    <a:pt x="232725" y="2177925"/>
                  </a:lnTo>
                  <a:lnTo>
                    <a:pt x="184179" y="2169709"/>
                  </a:lnTo>
                  <a:lnTo>
                    <a:pt x="136467" y="2159103"/>
                  </a:lnTo>
                  <a:lnTo>
                    <a:pt x="89755" y="2146138"/>
                  </a:lnTo>
                  <a:lnTo>
                    <a:pt x="44210" y="2130840"/>
                  </a:lnTo>
                  <a:lnTo>
                    <a:pt x="0" y="2113237"/>
                  </a:lnTo>
                </a:path>
                <a:path w="7050405" h="3371215">
                  <a:moveTo>
                    <a:pt x="813007" y="2986341"/>
                  </a:moveTo>
                  <a:lnTo>
                    <a:pt x="767024" y="2998481"/>
                  </a:lnTo>
                  <a:lnTo>
                    <a:pt x="720098" y="3008377"/>
                  </a:lnTo>
                  <a:lnTo>
                    <a:pt x="672383" y="3016003"/>
                  </a:lnTo>
                  <a:lnTo>
                    <a:pt x="624033" y="3021328"/>
                  </a:lnTo>
                </a:path>
                <a:path w="7050405" h="3371215">
                  <a:moveTo>
                    <a:pt x="2441370" y="3370749"/>
                  </a:moveTo>
                  <a:lnTo>
                    <a:pt x="2408578" y="3332567"/>
                  </a:lnTo>
                  <a:lnTo>
                    <a:pt x="2378629" y="3293184"/>
                  </a:lnTo>
                  <a:lnTo>
                    <a:pt x="2351585" y="3252683"/>
                  </a:lnTo>
                  <a:lnTo>
                    <a:pt x="2327506" y="3211151"/>
                  </a:lnTo>
                </a:path>
                <a:path w="7050405" h="3371215">
                  <a:moveTo>
                    <a:pt x="4546989" y="2972766"/>
                  </a:moveTo>
                  <a:lnTo>
                    <a:pt x="4540364" y="3017162"/>
                  </a:lnTo>
                  <a:lnTo>
                    <a:pt x="4530562" y="3061210"/>
                  </a:lnTo>
                  <a:lnTo>
                    <a:pt x="4517607" y="3104815"/>
                  </a:lnTo>
                  <a:lnTo>
                    <a:pt x="4501523" y="3147888"/>
                  </a:lnTo>
                </a:path>
                <a:path w="7050405" h="3371215">
                  <a:moveTo>
                    <a:pt x="5451028" y="1890719"/>
                  </a:moveTo>
                  <a:lnTo>
                    <a:pt x="5503929" y="1911036"/>
                  </a:lnTo>
                  <a:lnTo>
                    <a:pt x="5554655" y="1933466"/>
                  </a:lnTo>
                  <a:lnTo>
                    <a:pt x="5603122" y="1957912"/>
                  </a:lnTo>
                  <a:lnTo>
                    <a:pt x="5649251" y="1984278"/>
                  </a:lnTo>
                  <a:lnTo>
                    <a:pt x="5692960" y="2012470"/>
                  </a:lnTo>
                  <a:lnTo>
                    <a:pt x="5734168" y="2042391"/>
                  </a:lnTo>
                  <a:lnTo>
                    <a:pt x="5772794" y="2073946"/>
                  </a:lnTo>
                  <a:lnTo>
                    <a:pt x="5808758" y="2107039"/>
                  </a:lnTo>
                  <a:lnTo>
                    <a:pt x="5841977" y="2141574"/>
                  </a:lnTo>
                  <a:lnTo>
                    <a:pt x="5872372" y="2177456"/>
                  </a:lnTo>
                  <a:lnTo>
                    <a:pt x="5899860" y="2214590"/>
                  </a:lnTo>
                  <a:lnTo>
                    <a:pt x="5924361" y="2252878"/>
                  </a:lnTo>
                  <a:lnTo>
                    <a:pt x="5945795" y="2292227"/>
                  </a:lnTo>
                  <a:lnTo>
                    <a:pt x="5964079" y="2332539"/>
                  </a:lnTo>
                  <a:lnTo>
                    <a:pt x="5979133" y="2373720"/>
                  </a:lnTo>
                  <a:lnTo>
                    <a:pt x="5990875" y="2415674"/>
                  </a:lnTo>
                  <a:lnTo>
                    <a:pt x="5999226" y="2458304"/>
                  </a:lnTo>
                  <a:lnTo>
                    <a:pt x="6004103" y="2501516"/>
                  </a:lnTo>
                  <a:lnTo>
                    <a:pt x="6005426" y="2545214"/>
                  </a:lnTo>
                </a:path>
                <a:path w="7050405" h="3371215">
                  <a:moveTo>
                    <a:pt x="6758664" y="1193631"/>
                  </a:moveTo>
                  <a:lnTo>
                    <a:pt x="6733178" y="1233540"/>
                  </a:lnTo>
                  <a:lnTo>
                    <a:pt x="6704239" y="1272025"/>
                  </a:lnTo>
                  <a:lnTo>
                    <a:pt x="6671963" y="1308971"/>
                  </a:lnTo>
                  <a:lnTo>
                    <a:pt x="6636465" y="1344261"/>
                  </a:lnTo>
                  <a:lnTo>
                    <a:pt x="6597862" y="1377781"/>
                  </a:lnTo>
                  <a:lnTo>
                    <a:pt x="6556270" y="1409416"/>
                  </a:lnTo>
                  <a:lnTo>
                    <a:pt x="6511804" y="1439051"/>
                  </a:lnTo>
                </a:path>
                <a:path w="7050405" h="3371215">
                  <a:moveTo>
                    <a:pt x="6166315" y="283012"/>
                  </a:moveTo>
                  <a:lnTo>
                    <a:pt x="6172437" y="311791"/>
                  </a:lnTo>
                  <a:lnTo>
                    <a:pt x="6176653" y="340735"/>
                  </a:lnTo>
                  <a:lnTo>
                    <a:pt x="6178959" y="369794"/>
                  </a:lnTo>
                  <a:lnTo>
                    <a:pt x="6179348" y="398918"/>
                  </a:lnTo>
                </a:path>
                <a:path w="7050405" h="3371215">
                  <a:moveTo>
                    <a:pt x="4589787" y="147814"/>
                  </a:moveTo>
                  <a:lnTo>
                    <a:pt x="4615845" y="108425"/>
                  </a:lnTo>
                  <a:lnTo>
                    <a:pt x="4645691" y="70562"/>
                  </a:lnTo>
                  <a:lnTo>
                    <a:pt x="4679201" y="34372"/>
                  </a:lnTo>
                  <a:lnTo>
                    <a:pt x="4716250" y="0"/>
                  </a:lnTo>
                </a:path>
                <a:path w="7050405" h="3371215">
                  <a:moveTo>
                    <a:pt x="3406964" y="218257"/>
                  </a:moveTo>
                  <a:lnTo>
                    <a:pt x="3418196" y="185387"/>
                  </a:lnTo>
                  <a:lnTo>
                    <a:pt x="3432178" y="153122"/>
                  </a:lnTo>
                  <a:lnTo>
                    <a:pt x="3448866" y="121554"/>
                  </a:lnTo>
                  <a:lnTo>
                    <a:pt x="3468215" y="90777"/>
                  </a:lnTo>
                </a:path>
                <a:path w="7050405" h="3371215">
                  <a:moveTo>
                    <a:pt x="2018848" y="261549"/>
                  </a:moveTo>
                  <a:lnTo>
                    <a:pt x="2066380" y="283088"/>
                  </a:lnTo>
                  <a:lnTo>
                    <a:pt x="2112389" y="306268"/>
                  </a:lnTo>
                  <a:lnTo>
                    <a:pt x="2156795" y="331047"/>
                  </a:lnTo>
                  <a:lnTo>
                    <a:pt x="2199521" y="357381"/>
                  </a:lnTo>
                  <a:lnTo>
                    <a:pt x="2240487" y="385226"/>
                  </a:lnTo>
                </a:path>
                <a:path w="7050405" h="3371215">
                  <a:moveTo>
                    <a:pt x="335410" y="1233531"/>
                  </a:moveTo>
                  <a:lnTo>
                    <a:pt x="323109" y="1201439"/>
                  </a:lnTo>
                  <a:lnTo>
                    <a:pt x="312555" y="1169030"/>
                  </a:lnTo>
                  <a:lnTo>
                    <a:pt x="303758" y="1136340"/>
                  </a:lnTo>
                  <a:lnTo>
                    <a:pt x="296731" y="1103409"/>
                  </a:lnTo>
                </a:path>
              </a:pathLst>
            </a:custGeom>
            <a:ln w="12700">
              <a:solidFill>
                <a:srgbClr val="008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1473199" y="936937"/>
            <a:ext cx="4605655" cy="37928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6600"/>
                </a:solidFill>
                <a:latin typeface="Times New Roman"/>
                <a:cs typeface="Times New Roman"/>
              </a:rPr>
              <a:t>5</a:t>
            </a:r>
            <a:r>
              <a:rPr sz="2400" b="1" spc="-10">
                <a:solidFill>
                  <a:srgbClr val="FF6600"/>
                </a:solidFill>
                <a:latin typeface="Microsoft JhengHei"/>
                <a:cs typeface="Microsoft JhengHei"/>
              </a:rPr>
              <a:t>． 合理分配时间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3350">
              <a:latin typeface="Microsoft JhengHei"/>
              <a:cs typeface="Microsoft JhengHei"/>
            </a:endParaRPr>
          </a:p>
          <a:p>
            <a:pPr marL="20320">
              <a:lnSpc>
                <a:spcPct val="100000"/>
              </a:lnSpc>
            </a:pPr>
            <a:r>
              <a:rPr sz="2000">
                <a:latin typeface="宋体"/>
                <a:cs typeface="宋体"/>
              </a:rPr>
              <a:t>有效引导会议的秘诀就是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>
                <a:latin typeface="宋体"/>
                <a:cs typeface="宋体"/>
              </a:rPr>
              <a:t>合理分配时间</a:t>
            </a:r>
            <a:r>
              <a:rPr sz="2000" spc="-50">
                <a:latin typeface="Times New Roman"/>
                <a:cs typeface="Times New Roman"/>
              </a:rPr>
              <a:t>”</a:t>
            </a:r>
            <a:endParaRPr sz="2000">
              <a:latin typeface="Times New Roman"/>
              <a:cs typeface="Times New Roman"/>
            </a:endParaRPr>
          </a:p>
          <a:p>
            <a:pPr marL="20320" marR="146050" algn="just">
              <a:lnSpc>
                <a:spcPct val="102699"/>
              </a:lnSpc>
              <a:spcBef>
                <a:spcPts val="1135"/>
              </a:spcBef>
            </a:pPr>
            <a:r>
              <a:rPr sz="2000">
                <a:latin typeface="宋体"/>
                <a:cs typeface="宋体"/>
              </a:rPr>
              <a:t>参加者必须具备</a:t>
            </a:r>
            <a:r>
              <a:rPr sz="2000">
                <a:latin typeface="Times New Roman"/>
                <a:cs typeface="Times New Roman"/>
              </a:rPr>
              <a:t>“</a:t>
            </a:r>
            <a:r>
              <a:rPr sz="2000" spc="-5">
                <a:latin typeface="宋体"/>
                <a:cs typeface="宋体"/>
              </a:rPr>
              <a:t>任何时候都要严格遵守</a:t>
            </a:r>
            <a:r>
              <a:rPr sz="2000">
                <a:latin typeface="宋体"/>
                <a:cs typeface="宋体"/>
              </a:rPr>
              <a:t>时间，迟到是不行的！</a:t>
            </a:r>
            <a:r>
              <a:rPr sz="2000">
                <a:latin typeface="Times New Roman"/>
                <a:cs typeface="Times New Roman"/>
              </a:rPr>
              <a:t>”</a:t>
            </a:r>
            <a:r>
              <a:rPr sz="2000" spc="-10">
                <a:latin typeface="宋体"/>
                <a:cs typeface="宋体"/>
              </a:rPr>
              <a:t>想法！结束时间</a:t>
            </a:r>
            <a:r>
              <a:rPr sz="2000" spc="-15">
                <a:latin typeface="宋体"/>
                <a:cs typeface="宋体"/>
              </a:rPr>
              <a:t>也相同。</a:t>
            </a:r>
            <a:endParaRPr sz="2000">
              <a:latin typeface="宋体"/>
              <a:cs typeface="宋体"/>
            </a:endParaRPr>
          </a:p>
          <a:p>
            <a:pPr marL="20320" marR="5080">
              <a:lnSpc>
                <a:spcPct val="100000"/>
              </a:lnSpc>
              <a:spcBef>
                <a:spcPts val="1200"/>
              </a:spcBef>
            </a:pPr>
            <a:r>
              <a:rPr sz="2000" spc="-5">
                <a:latin typeface="宋体"/>
                <a:cs typeface="宋体"/>
              </a:rPr>
              <a:t>会议成功与否与会议时间无关，而在于参加者是否充分参与会议！</a:t>
            </a:r>
            <a:endParaRPr sz="2000">
              <a:latin typeface="宋体"/>
              <a:cs typeface="宋体"/>
            </a:endParaRPr>
          </a:p>
          <a:p>
            <a:pPr marL="52069" algn="ctr">
              <a:lnSpc>
                <a:spcPct val="100000"/>
              </a:lnSpc>
              <a:spcBef>
                <a:spcPts val="1200"/>
              </a:spcBef>
            </a:pPr>
            <a:r>
              <a:rPr sz="2000" spc="-5">
                <a:latin typeface="宋体"/>
                <a:cs typeface="宋体"/>
              </a:rPr>
              <a:t>会议的结束前必须作出结论。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00399" y="18081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CC3300"/>
                </a:solidFill>
                <a:latin typeface="Microsoft JhengHei"/>
                <a:cs typeface="Microsoft JhengHei"/>
              </a:rPr>
              <a:t>第三章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会议准备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981074" y="904874"/>
            <a:ext cx="3371850" cy="476250"/>
            <a:chOff x="981074" y="904874"/>
            <a:chExt cx="3371850" cy="47625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90599" y="914399"/>
              <a:ext cx="3352799" cy="45719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990599" y="914399"/>
              <a:ext cx="3352800" cy="457200"/>
            </a:xfrm>
            <a:custGeom>
              <a:rect l="l" t="t" r="r" b="b"/>
              <a:pathLst>
                <a:path w="3352800" h="457200">
                  <a:moveTo>
                    <a:pt x="0" y="76201"/>
                  </a:moveTo>
                  <a:lnTo>
                    <a:pt x="5988" y="46540"/>
                  </a:lnTo>
                  <a:lnTo>
                    <a:pt x="22318" y="22318"/>
                  </a:lnTo>
                  <a:lnTo>
                    <a:pt x="46540" y="5988"/>
                  </a:lnTo>
                  <a:lnTo>
                    <a:pt x="76201" y="0"/>
                  </a:lnTo>
                  <a:lnTo>
                    <a:pt x="3276598" y="0"/>
                  </a:lnTo>
                  <a:lnTo>
                    <a:pt x="3306258" y="5988"/>
                  </a:lnTo>
                  <a:lnTo>
                    <a:pt x="3330480" y="22318"/>
                  </a:lnTo>
                  <a:lnTo>
                    <a:pt x="3346811" y="46540"/>
                  </a:lnTo>
                  <a:lnTo>
                    <a:pt x="3352799" y="76201"/>
                  </a:lnTo>
                  <a:lnTo>
                    <a:pt x="3352800" y="380998"/>
                  </a:lnTo>
                  <a:lnTo>
                    <a:pt x="3346811" y="410659"/>
                  </a:lnTo>
                  <a:lnTo>
                    <a:pt x="3330480" y="434880"/>
                  </a:lnTo>
                  <a:lnTo>
                    <a:pt x="3306259" y="451211"/>
                  </a:lnTo>
                  <a:lnTo>
                    <a:pt x="3276598" y="457199"/>
                  </a:lnTo>
                  <a:lnTo>
                    <a:pt x="76201" y="457200"/>
                  </a:lnTo>
                  <a:lnTo>
                    <a:pt x="46540" y="451211"/>
                  </a:lnTo>
                  <a:lnTo>
                    <a:pt x="22318" y="434881"/>
                  </a:lnTo>
                  <a:lnTo>
                    <a:pt x="5988" y="410659"/>
                  </a:lnTo>
                  <a:lnTo>
                    <a:pt x="0" y="380998"/>
                  </a:lnTo>
                  <a:lnTo>
                    <a:pt x="0" y="76201"/>
                  </a:lnTo>
                  <a:close/>
                </a:path>
              </a:pathLst>
            </a:custGeom>
            <a:ln w="19049">
              <a:solidFill>
                <a:srgbClr val="FF6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838200" y="1627188"/>
            <a:ext cx="7607300" cy="5002211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221740" y="936937"/>
            <a:ext cx="6805295" cy="5377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3525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6600"/>
                </a:solidFill>
                <a:latin typeface="Times New Roman"/>
                <a:cs typeface="Times New Roman"/>
              </a:rPr>
              <a:t>6</a:t>
            </a:r>
            <a:r>
              <a:rPr sz="2400" b="1" spc="-10">
                <a:solidFill>
                  <a:srgbClr val="FF6600"/>
                </a:solidFill>
                <a:latin typeface="Microsoft JhengHei"/>
                <a:cs typeface="Microsoft JhengHei"/>
              </a:rPr>
              <a:t>．公布会议费用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3700">
              <a:latin typeface="Microsoft JhengHei"/>
              <a:cs typeface="Microsoft JhengHei"/>
            </a:endParaRPr>
          </a:p>
          <a:p>
            <a:pPr marL="12700" marR="78740">
              <a:lnSpc>
                <a:spcPct val="100000"/>
              </a:lnSpc>
            </a:pPr>
            <a:r>
              <a:rPr sz="2400" spc="-5">
                <a:latin typeface="宋体"/>
                <a:cs typeface="宋体"/>
              </a:rPr>
              <a:t>计算会议费用，使员工意识到重视会议时间、去处消磨性、不必要的内容。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400" spc="-5">
                <a:latin typeface="宋体"/>
                <a:cs typeface="宋体"/>
              </a:rPr>
              <a:t>参加会议需要费用，进行准备同样需要费用！</a:t>
            </a:r>
            <a:endParaRPr sz="2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190"/>
              </a:spcBef>
            </a:pPr>
            <a:r>
              <a:rPr sz="2000" spc="-10">
                <a:latin typeface="宋体"/>
                <a:cs typeface="宋体"/>
              </a:rPr>
              <a:t>会议费用的记取：</a:t>
            </a:r>
            <a:endParaRPr sz="2000">
              <a:latin typeface="宋体"/>
              <a:cs typeface="宋体"/>
            </a:endParaRPr>
          </a:p>
          <a:p>
            <a:pPr marL="12700" marR="53340">
              <a:lnSpc>
                <a:spcPct val="100000"/>
              </a:lnSpc>
              <a:spcBef>
                <a:spcPts val="1065"/>
              </a:spcBef>
            </a:pPr>
            <a:r>
              <a:rPr sz="2000">
                <a:latin typeface="宋体"/>
                <a:cs typeface="宋体"/>
              </a:rPr>
              <a:t>年薪</a:t>
            </a:r>
            <a:r>
              <a:rPr sz="2000">
                <a:latin typeface="Times New Roman"/>
                <a:cs typeface="Times New Roman"/>
              </a:rPr>
              <a:t>10</a:t>
            </a:r>
            <a:r>
              <a:rPr sz="2000">
                <a:latin typeface="宋体"/>
                <a:cs typeface="宋体"/>
              </a:rPr>
              <a:t>万元，每天工作</a:t>
            </a:r>
            <a:r>
              <a:rPr sz="2000">
                <a:latin typeface="Times New Roman"/>
                <a:cs typeface="Times New Roman"/>
              </a:rPr>
              <a:t>8</a:t>
            </a:r>
            <a:r>
              <a:rPr sz="2000">
                <a:latin typeface="宋体"/>
                <a:cs typeface="宋体"/>
              </a:rPr>
              <a:t>小时，一年为</a:t>
            </a:r>
            <a:r>
              <a:rPr sz="2000">
                <a:latin typeface="Times New Roman"/>
                <a:cs typeface="Times New Roman"/>
              </a:rPr>
              <a:t>365</a:t>
            </a:r>
            <a:r>
              <a:rPr sz="2000" spc="-10">
                <a:latin typeface="宋体"/>
                <a:cs typeface="宋体"/>
              </a:rPr>
              <a:t>天，除去周六、日</a:t>
            </a:r>
            <a:r>
              <a:rPr sz="2000">
                <a:latin typeface="宋体"/>
                <a:cs typeface="宋体"/>
              </a:rPr>
              <a:t>实际工作时间为：</a:t>
            </a:r>
            <a:r>
              <a:rPr sz="2000">
                <a:latin typeface="Times New Roman"/>
                <a:cs typeface="Times New Roman"/>
              </a:rPr>
              <a:t>261</a:t>
            </a:r>
            <a:r>
              <a:rPr sz="2000">
                <a:latin typeface="宋体"/>
                <a:cs typeface="宋体"/>
              </a:rPr>
              <a:t>天（未计算法定假期），以年薪</a:t>
            </a:r>
            <a:r>
              <a:rPr sz="2000">
                <a:latin typeface="Times New Roman"/>
                <a:cs typeface="Times New Roman"/>
              </a:rPr>
              <a:t>10</a:t>
            </a:r>
            <a:r>
              <a:rPr sz="2000" spc="-25">
                <a:latin typeface="宋体"/>
                <a:cs typeface="宋体"/>
              </a:rPr>
              <a:t>万元</a:t>
            </a:r>
            <a:r>
              <a:rPr sz="2000">
                <a:latin typeface="宋体"/>
                <a:cs typeface="宋体"/>
              </a:rPr>
              <a:t>计算、每天工作</a:t>
            </a:r>
            <a:r>
              <a:rPr sz="2000">
                <a:latin typeface="Times New Roman"/>
                <a:cs typeface="Times New Roman"/>
              </a:rPr>
              <a:t>8</a:t>
            </a:r>
            <a:r>
              <a:rPr sz="2000">
                <a:latin typeface="宋体"/>
                <a:cs typeface="宋体"/>
              </a:rPr>
              <a:t>小时计算，每小时是</a:t>
            </a:r>
            <a:r>
              <a:rPr sz="2000">
                <a:latin typeface="Times New Roman"/>
                <a:cs typeface="Times New Roman"/>
              </a:rPr>
              <a:t>48</a:t>
            </a:r>
            <a:r>
              <a:rPr sz="2000" spc="-25">
                <a:latin typeface="宋体"/>
                <a:cs typeface="宋体"/>
              </a:rPr>
              <a:t>元！</a:t>
            </a:r>
            <a:endParaRPr sz="2000">
              <a:latin typeface="宋体"/>
              <a:cs typeface="宋体"/>
            </a:endParaRPr>
          </a:p>
          <a:p>
            <a:pPr marL="12700" marR="5080">
              <a:lnSpc>
                <a:spcPct val="105500"/>
              </a:lnSpc>
              <a:spcBef>
                <a:spcPts val="1070"/>
              </a:spcBef>
            </a:pPr>
            <a:r>
              <a:rPr sz="2000" spc="-50">
                <a:latin typeface="宋体"/>
                <a:cs typeface="宋体"/>
              </a:rPr>
              <a:t>以今天的会议为例： 会议费是：</a:t>
            </a:r>
            <a:r>
              <a:rPr sz="2000" spc="-10">
                <a:latin typeface="Times New Roman"/>
                <a:cs typeface="Times New Roman"/>
              </a:rPr>
              <a:t>3.25×15×48=2340</a:t>
            </a:r>
            <a:r>
              <a:rPr sz="2000">
                <a:latin typeface="宋体"/>
                <a:cs typeface="宋体"/>
              </a:rPr>
              <a:t>元（</a:t>
            </a:r>
            <a:r>
              <a:rPr sz="2000" spc="-20">
                <a:latin typeface="宋体"/>
                <a:cs typeface="宋体"/>
              </a:rPr>
              <a:t>未计算</a:t>
            </a:r>
            <a:r>
              <a:rPr sz="2000">
                <a:latin typeface="宋体"/>
                <a:cs typeface="宋体"/>
              </a:rPr>
              <a:t>会议准备、会场使用、参加人员交通等费用</a:t>
            </a:r>
            <a:r>
              <a:rPr sz="2000" spc="-50">
                <a:latin typeface="宋体"/>
                <a:cs typeface="宋体"/>
              </a:rPr>
              <a:t>）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900237" y="1214437"/>
            <a:ext cx="5038725" cy="4505325"/>
            <a:chOff x="1900237" y="1214437"/>
            <a:chExt cx="5038725" cy="45053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04999" y="1219199"/>
              <a:ext cx="5029199" cy="44957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904999" y="1219199"/>
              <a:ext cx="5029200" cy="4495800"/>
            </a:xfrm>
            <a:custGeom>
              <a:rect l="l" t="t" r="r" b="b"/>
              <a:pathLst>
                <a:path w="5029200" h="4495800">
                  <a:moveTo>
                    <a:pt x="561975" y="3933825"/>
                  </a:moveTo>
                  <a:lnTo>
                    <a:pt x="561975" y="280987"/>
                  </a:lnTo>
                  <a:lnTo>
                    <a:pt x="565652" y="235410"/>
                  </a:lnTo>
                  <a:lnTo>
                    <a:pt x="576299" y="192173"/>
                  </a:lnTo>
                  <a:lnTo>
                    <a:pt x="593338" y="151857"/>
                  </a:lnTo>
                  <a:lnTo>
                    <a:pt x="616189" y="115040"/>
                  </a:lnTo>
                  <a:lnTo>
                    <a:pt x="644274" y="82299"/>
                  </a:lnTo>
                  <a:lnTo>
                    <a:pt x="677014" y="54214"/>
                  </a:lnTo>
                  <a:lnTo>
                    <a:pt x="713832" y="31363"/>
                  </a:lnTo>
                  <a:lnTo>
                    <a:pt x="754148" y="14325"/>
                  </a:lnTo>
                  <a:lnTo>
                    <a:pt x="797384" y="3677"/>
                  </a:lnTo>
                  <a:lnTo>
                    <a:pt x="842962" y="0"/>
                  </a:lnTo>
                  <a:lnTo>
                    <a:pt x="4748212" y="0"/>
                  </a:lnTo>
                  <a:lnTo>
                    <a:pt x="4793789" y="3677"/>
                  </a:lnTo>
                  <a:lnTo>
                    <a:pt x="4837025" y="14324"/>
                  </a:lnTo>
                  <a:lnTo>
                    <a:pt x="4877341" y="31363"/>
                  </a:lnTo>
                  <a:lnTo>
                    <a:pt x="4914159" y="54214"/>
                  </a:lnTo>
                  <a:lnTo>
                    <a:pt x="4946900" y="82299"/>
                  </a:lnTo>
                  <a:lnTo>
                    <a:pt x="4974985" y="115039"/>
                  </a:lnTo>
                  <a:lnTo>
                    <a:pt x="4997836" y="151857"/>
                  </a:lnTo>
                  <a:lnTo>
                    <a:pt x="5014874" y="192173"/>
                  </a:lnTo>
                  <a:lnTo>
                    <a:pt x="5025521" y="235409"/>
                  </a:lnTo>
                  <a:lnTo>
                    <a:pt x="5029199" y="280987"/>
                  </a:lnTo>
                  <a:lnTo>
                    <a:pt x="5025521" y="326564"/>
                  </a:lnTo>
                  <a:lnTo>
                    <a:pt x="5014874" y="369800"/>
                  </a:lnTo>
                  <a:lnTo>
                    <a:pt x="4997836" y="410117"/>
                  </a:lnTo>
                  <a:lnTo>
                    <a:pt x="4974985" y="446934"/>
                  </a:lnTo>
                  <a:lnTo>
                    <a:pt x="4946900" y="479675"/>
                  </a:lnTo>
                  <a:lnTo>
                    <a:pt x="4914160" y="507760"/>
                  </a:lnTo>
                  <a:lnTo>
                    <a:pt x="4877342" y="530611"/>
                  </a:lnTo>
                  <a:lnTo>
                    <a:pt x="4837026" y="547649"/>
                  </a:lnTo>
                  <a:lnTo>
                    <a:pt x="4793790" y="558297"/>
                  </a:lnTo>
                  <a:lnTo>
                    <a:pt x="4748212" y="561974"/>
                  </a:lnTo>
                  <a:lnTo>
                    <a:pt x="4467225" y="561975"/>
                  </a:lnTo>
                  <a:lnTo>
                    <a:pt x="4467225" y="4214812"/>
                  </a:lnTo>
                  <a:lnTo>
                    <a:pt x="4463547" y="4260389"/>
                  </a:lnTo>
                  <a:lnTo>
                    <a:pt x="4452899" y="4303625"/>
                  </a:lnTo>
                  <a:lnTo>
                    <a:pt x="4435861" y="4343942"/>
                  </a:lnTo>
                  <a:lnTo>
                    <a:pt x="4413010" y="4380759"/>
                  </a:lnTo>
                  <a:lnTo>
                    <a:pt x="4384925" y="4413500"/>
                  </a:lnTo>
                  <a:lnTo>
                    <a:pt x="4352184" y="4441585"/>
                  </a:lnTo>
                  <a:lnTo>
                    <a:pt x="4315367" y="4464436"/>
                  </a:lnTo>
                  <a:lnTo>
                    <a:pt x="4275051" y="4481474"/>
                  </a:lnTo>
                  <a:lnTo>
                    <a:pt x="4231815" y="4492122"/>
                  </a:lnTo>
                  <a:lnTo>
                    <a:pt x="4186237" y="4495799"/>
                  </a:lnTo>
                  <a:lnTo>
                    <a:pt x="280987" y="4495800"/>
                  </a:lnTo>
                  <a:lnTo>
                    <a:pt x="235410" y="4492122"/>
                  </a:lnTo>
                  <a:lnTo>
                    <a:pt x="192174" y="4481474"/>
                  </a:lnTo>
                  <a:lnTo>
                    <a:pt x="151857" y="4464436"/>
                  </a:lnTo>
                  <a:lnTo>
                    <a:pt x="115040" y="4441585"/>
                  </a:lnTo>
                  <a:lnTo>
                    <a:pt x="82299" y="4413500"/>
                  </a:lnTo>
                  <a:lnTo>
                    <a:pt x="54214" y="4380760"/>
                  </a:lnTo>
                  <a:lnTo>
                    <a:pt x="31363" y="4343942"/>
                  </a:lnTo>
                  <a:lnTo>
                    <a:pt x="14325" y="4303626"/>
                  </a:lnTo>
                  <a:lnTo>
                    <a:pt x="3677" y="4260390"/>
                  </a:lnTo>
                  <a:lnTo>
                    <a:pt x="0" y="4214812"/>
                  </a:lnTo>
                  <a:lnTo>
                    <a:pt x="3677" y="4169234"/>
                  </a:lnTo>
                  <a:lnTo>
                    <a:pt x="14324" y="4125998"/>
                  </a:lnTo>
                  <a:lnTo>
                    <a:pt x="31363" y="4085682"/>
                  </a:lnTo>
                  <a:lnTo>
                    <a:pt x="54214" y="4048865"/>
                  </a:lnTo>
                  <a:lnTo>
                    <a:pt x="82299" y="4016124"/>
                  </a:lnTo>
                  <a:lnTo>
                    <a:pt x="115039" y="3988039"/>
                  </a:lnTo>
                  <a:lnTo>
                    <a:pt x="151857" y="3965188"/>
                  </a:lnTo>
                  <a:lnTo>
                    <a:pt x="192173" y="3948149"/>
                  </a:lnTo>
                  <a:lnTo>
                    <a:pt x="235409" y="3937502"/>
                  </a:lnTo>
                  <a:lnTo>
                    <a:pt x="280987" y="3933824"/>
                  </a:lnTo>
                  <a:lnTo>
                    <a:pt x="561975" y="3933825"/>
                  </a:lnTo>
                  <a:close/>
                </a:path>
                <a:path w="5029200" h="4495800">
                  <a:moveTo>
                    <a:pt x="842962" y="0"/>
                  </a:moveTo>
                  <a:lnTo>
                    <a:pt x="888539" y="3677"/>
                  </a:lnTo>
                  <a:lnTo>
                    <a:pt x="931775" y="14324"/>
                  </a:lnTo>
                  <a:lnTo>
                    <a:pt x="972092" y="31363"/>
                  </a:lnTo>
                  <a:lnTo>
                    <a:pt x="1008909" y="54214"/>
                  </a:lnTo>
                  <a:lnTo>
                    <a:pt x="1041650" y="82299"/>
                  </a:lnTo>
                  <a:lnTo>
                    <a:pt x="1069735" y="115039"/>
                  </a:lnTo>
                  <a:lnTo>
                    <a:pt x="1092586" y="151857"/>
                  </a:lnTo>
                  <a:lnTo>
                    <a:pt x="1109624" y="192173"/>
                  </a:lnTo>
                  <a:lnTo>
                    <a:pt x="1120272" y="235409"/>
                  </a:lnTo>
                  <a:lnTo>
                    <a:pt x="1123950" y="280987"/>
                  </a:lnTo>
                  <a:lnTo>
                    <a:pt x="1120272" y="326564"/>
                  </a:lnTo>
                  <a:lnTo>
                    <a:pt x="1109625" y="369800"/>
                  </a:lnTo>
                  <a:lnTo>
                    <a:pt x="1092586" y="410117"/>
                  </a:lnTo>
                  <a:lnTo>
                    <a:pt x="1069735" y="446934"/>
                  </a:lnTo>
                  <a:lnTo>
                    <a:pt x="1041650" y="479675"/>
                  </a:lnTo>
                  <a:lnTo>
                    <a:pt x="1008910" y="507760"/>
                  </a:lnTo>
                  <a:lnTo>
                    <a:pt x="972092" y="530611"/>
                  </a:lnTo>
                  <a:lnTo>
                    <a:pt x="931776" y="547649"/>
                  </a:lnTo>
                  <a:lnTo>
                    <a:pt x="888540" y="558297"/>
                  </a:lnTo>
                  <a:lnTo>
                    <a:pt x="842963" y="561974"/>
                  </a:lnTo>
                  <a:lnTo>
                    <a:pt x="798556" y="554812"/>
                  </a:lnTo>
                  <a:lnTo>
                    <a:pt x="759989" y="534867"/>
                  </a:lnTo>
                  <a:lnTo>
                    <a:pt x="729576" y="504454"/>
                  </a:lnTo>
                  <a:lnTo>
                    <a:pt x="709631" y="465888"/>
                  </a:lnTo>
                  <a:lnTo>
                    <a:pt x="702469" y="421481"/>
                  </a:lnTo>
                  <a:lnTo>
                    <a:pt x="709631" y="377074"/>
                  </a:lnTo>
                  <a:lnTo>
                    <a:pt x="729576" y="338507"/>
                  </a:lnTo>
                  <a:lnTo>
                    <a:pt x="759989" y="308094"/>
                  </a:lnTo>
                  <a:lnTo>
                    <a:pt x="798555" y="288149"/>
                  </a:lnTo>
                  <a:lnTo>
                    <a:pt x="842962" y="280987"/>
                  </a:lnTo>
                  <a:lnTo>
                    <a:pt x="1123950" y="280987"/>
                  </a:lnTo>
                </a:path>
                <a:path w="5029200" h="4495800">
                  <a:moveTo>
                    <a:pt x="4467225" y="561975"/>
                  </a:moveTo>
                  <a:lnTo>
                    <a:pt x="842962" y="561975"/>
                  </a:lnTo>
                </a:path>
                <a:path w="5029200" h="4495800">
                  <a:moveTo>
                    <a:pt x="280987" y="3933825"/>
                  </a:moveTo>
                  <a:lnTo>
                    <a:pt x="325394" y="3940987"/>
                  </a:lnTo>
                  <a:lnTo>
                    <a:pt x="363961" y="3960931"/>
                  </a:lnTo>
                  <a:lnTo>
                    <a:pt x="394374" y="3991344"/>
                  </a:lnTo>
                  <a:lnTo>
                    <a:pt x="414318" y="4029911"/>
                  </a:lnTo>
                  <a:lnTo>
                    <a:pt x="421481" y="4074318"/>
                  </a:lnTo>
                  <a:lnTo>
                    <a:pt x="414318" y="4118725"/>
                  </a:lnTo>
                  <a:lnTo>
                    <a:pt x="394374" y="4157292"/>
                  </a:lnTo>
                  <a:lnTo>
                    <a:pt x="363961" y="4187705"/>
                  </a:lnTo>
                  <a:lnTo>
                    <a:pt x="325394" y="4207649"/>
                  </a:lnTo>
                  <a:lnTo>
                    <a:pt x="280987" y="4214812"/>
                  </a:lnTo>
                  <a:lnTo>
                    <a:pt x="280987" y="4214812"/>
                  </a:lnTo>
                  <a:lnTo>
                    <a:pt x="561975" y="4214812"/>
                  </a:lnTo>
                </a:path>
                <a:path w="5029200" h="4495800">
                  <a:moveTo>
                    <a:pt x="280987" y="4495799"/>
                  </a:moveTo>
                  <a:lnTo>
                    <a:pt x="326565" y="4492122"/>
                  </a:lnTo>
                  <a:lnTo>
                    <a:pt x="369801" y="4481474"/>
                  </a:lnTo>
                  <a:lnTo>
                    <a:pt x="410117" y="4464436"/>
                  </a:lnTo>
                  <a:lnTo>
                    <a:pt x="446935" y="4441585"/>
                  </a:lnTo>
                  <a:lnTo>
                    <a:pt x="479675" y="4413500"/>
                  </a:lnTo>
                  <a:lnTo>
                    <a:pt x="507760" y="4380759"/>
                  </a:lnTo>
                  <a:lnTo>
                    <a:pt x="530611" y="4343942"/>
                  </a:lnTo>
                  <a:lnTo>
                    <a:pt x="547650" y="4303625"/>
                  </a:lnTo>
                  <a:lnTo>
                    <a:pt x="558297" y="4260389"/>
                  </a:lnTo>
                  <a:lnTo>
                    <a:pt x="561975" y="4214812"/>
                  </a:lnTo>
                  <a:lnTo>
                    <a:pt x="561975" y="39338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162300" y="83820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/>
              <a:t>会议管理培训提纲</a:t>
            </a:r>
            <a:endParaRPr sz="3200"/>
          </a:p>
        </p:txBody>
      </p:sp>
      <p:sp>
        <p:nvSpPr>
          <p:cNvPr id="6" name="object 6"/>
          <p:cNvSpPr txBox="1"/>
          <p:nvPr/>
        </p:nvSpPr>
        <p:spPr>
          <a:xfrm>
            <a:off x="2669539" y="2168588"/>
            <a:ext cx="2870200" cy="309816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770"/>
              </a:spcBef>
            </a:pPr>
            <a:r>
              <a:rPr sz="2800" b="1" spc="190">
                <a:latin typeface="Microsoft JhengHei"/>
                <a:cs typeface="Microsoft JhengHei"/>
              </a:rPr>
              <a:t>第一章  概述</a:t>
            </a:r>
            <a:endParaRPr sz="2800">
              <a:latin typeface="Microsoft JhengHei"/>
              <a:cs typeface="Microsoft JhengHei"/>
            </a:endParaRPr>
          </a:p>
          <a:p>
            <a:pPr marL="12700" marR="5080" algn="just">
              <a:lnSpc>
                <a:spcPct val="120000"/>
              </a:lnSpc>
            </a:pPr>
            <a:r>
              <a:rPr sz="2800" b="1" spc="-10">
                <a:latin typeface="Microsoft JhengHei"/>
                <a:cs typeface="Microsoft JhengHei"/>
              </a:rPr>
              <a:t>第二章 经验借鉴第三章 会议准备</a:t>
            </a:r>
            <a:r>
              <a:rPr sz="2800" b="1">
                <a:solidFill>
                  <a:srgbClr val="CC3300"/>
                </a:solidFill>
                <a:latin typeface="Microsoft JhengHei"/>
                <a:cs typeface="Microsoft JhengHei"/>
              </a:rPr>
              <a:t>第四章 </a:t>
            </a:r>
            <a:r>
              <a:rPr sz="2800" b="1" spc="-15">
                <a:solidFill>
                  <a:srgbClr val="CC3300"/>
                </a:solidFill>
                <a:latin typeface="Microsoft JhengHei"/>
                <a:cs typeface="Microsoft JhengHei"/>
              </a:rPr>
              <a:t>会中控制</a:t>
            </a:r>
            <a:r>
              <a:rPr sz="2800" b="1" spc="-10">
                <a:latin typeface="Microsoft JhengHei"/>
                <a:cs typeface="Microsoft JhengHei"/>
              </a:rPr>
              <a:t>第五章 会后执行</a:t>
            </a:r>
            <a:r>
              <a:rPr sz="2800" b="1" spc="190">
                <a:latin typeface="Microsoft JhengHei"/>
                <a:cs typeface="Microsoft JhengHei"/>
              </a:rPr>
              <a:t>第六章  总结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1752600" y="3873500"/>
            <a:ext cx="400050" cy="2397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https://d.book118.com/078004132124006024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165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Microsoft JhengHei</vt:lpstr>
      <vt:lpstr>宋体</vt:lpstr>
      <vt:lpstr>Times New Roman</vt:lpstr>
      <vt:lpstr>Wingdings</vt:lpstr>
      <vt:lpstr>微软雅黑</vt:lpstr>
      <vt:lpstr>Office Theme</vt:lpstr>
      <vt:lpstr>PowerPoint Presentation</vt:lpstr>
      <vt:lpstr>会议管理培训提纲</vt:lpstr>
      <vt:lpstr>第一章	概述</vt:lpstr>
      <vt:lpstr>第一章	概述</vt:lpstr>
      <vt:lpstr>第一章	概述</vt:lpstr>
      <vt:lpstr>第一章	概述</vt:lpstr>
      <vt:lpstr>第一章	概述</vt:lpstr>
      <vt:lpstr>会议管理培训提纲</vt:lpstr>
      <vt:lpstr>经验借鉴</vt:lpstr>
      <vt:lpstr>第二章	经验借鉴</vt:lpstr>
      <vt:lpstr>经验借鉴</vt:lpstr>
      <vt:lpstr>经验借鉴</vt:lpstr>
      <vt:lpstr>经验借鉴</vt:lpstr>
      <vt:lpstr>经验借鉴</vt:lpstr>
      <vt:lpstr>会议管理培训提纲</vt:lpstr>
      <vt:lpstr>会议准备</vt:lpstr>
      <vt:lpstr>会议准备</vt:lpstr>
      <vt:lpstr>会议准备</vt:lpstr>
      <vt:lpstr>会议准备</vt:lpstr>
      <vt:lpstr>会议准备</vt:lpstr>
      <vt:lpstr>会议准备</vt:lpstr>
      <vt:lpstr>会议准备</vt:lpstr>
      <vt:lpstr>会议准备</vt:lpstr>
      <vt:lpstr>会议准备</vt:lpstr>
      <vt:lpstr>会议管理培训提纲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2024-09-01T04:03:55.669</cp:lastPrinted>
  <dcterms:created xsi:type="dcterms:W3CDTF">2024-08-31T20:03:55Z</dcterms:created>
  <dcterms:modified xsi:type="dcterms:W3CDTF">2024-08-31T20:03:57Z</dcterms:modified>
</cp:coreProperties>
</file>