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DB12-3981-49C1-A406-233D93EDC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6FE76-4C06-459F-9D22-51610CC9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6524-87AA-4124-B1E0-8E4B86EC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AD701-767E-4532-ABE3-BF39DBA0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E66C1-3932-4635-AA94-AAE503B3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00074-8C2D-441C-A04D-D4ADA76C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D6285-2ACC-4370-9032-F52CAD08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C8AB2-AFB1-4C71-99BC-37600CA3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BCBC2-CF61-4174-BE54-CD087425B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02231-14F4-46EC-BCFB-525CB6CD1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51B02-189E-4FDA-812F-FCB5B6A3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1051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护理文献的整理与研究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护理文献的整理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护理文献的研究方法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护理文献的应用与实践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护理文献是关于护理学领域的研究成果、实践经验、理论观点等的记录和总结，是护理学科知识体系的重要组成部分。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护理文献可以根据不同的标准进行分类，如按照研究类型、主题内容、发表形式等。常见的分类方式包括期刊论文、会议论文、书籍、报告等。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知识传承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护理文献是护理学科知识传承的重要载体，能够记录和总结前人的研究成果和实践经验，为后续的研究和实践提供参考和借鉴。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通过整理和研究护理文献，可以深入了解学科发展动态和趋势，发现新的研究方向和问题，推动护理学科的创新和发展。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通过对护理文献的整理和研究，可以了解和掌握先进的护理理念、技术和方法，提高护理实践水平和服务质量。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学术搜索引擎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学术搜索引擎是获取学术论文的重要途径，如Google学术、百度学术等。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护理专业网站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一些护理专业网站也会发布和分享护理文献和研究成果，如中华护理学会官网等。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参加学术会议是获取最新研究成果和动态的重要途径，会议上会发布大量的学术论文和报告。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图书馆是获取护理文献的重要途径，包括纸质书籍和电子资源，如中国知网、万方数据库等。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护理文献的获取途径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将文献按照主题、研究领域、发表时间等进行分类，以便于查找和参考。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建立目录索引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为所有文献建立目录索引，方便查阅和定位。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标注关键词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为每篇文献标注关键词，以便快速了解文献主题和内容。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阅读摘要和关键词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通过阅读文献的摘要和关键词，初步判断文献的价值和相关性。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根据研究目的和研究问题，确定筛选标准，如研究方法、研究结果等。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将筛选后的文献按照研究领域、主题等进行分类，并标注关键词。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文献的筛选与分类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根据文献的格式和数量，选择合适的存储介质，如硬盘、云存储等。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选择合适的存储介质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为防止数据丢失，应定期对整理好的文献进行备份。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确保存储介质放置在干燥、防尘、防潮的环境中，以保证文献的长期保存。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存储环境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文献的保存与备份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https://d.book118.com/078011051127006031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2024-09-08T21:56:18.039</cp:lastPrinted>
  <dcterms:created xsi:type="dcterms:W3CDTF">2024-09-08T13:56:18Z</dcterms:created>
  <dcterms:modified xsi:type="dcterms:W3CDTF">2024-09-08T13:56:20Z</dcterms:modified>
</cp:coreProperties>
</file>