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8FDBD-04CF-4C8B-AF89-63AA26F91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B23E7-058C-455D-A8EB-0320299F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C003-3248-46B2-B883-68401AB36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F420E-F7C2-4E82-A9D2-51170599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30959-B525-4ACD-8972-E1DEA1D5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EEF04-0E71-4430-AF17-F3E8C14E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092AA-8690-43F9-8996-8503E6FE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B69CB-ABCC-4AF3-8697-F36229E8C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15C99-826D-44C9-A60A-2DC5783E8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CFC00-3AD9-4AFC-BC94-91F9E6738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0845C-3BE4-4CAF-8B1A-6BF08EDA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200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阑尾手术当日护理常规\n## 1.阑尾手术当日护理常规概述\n### 1.1阑尾手术的基本信息\n### 1.2当日护理常规的重要性\n### 1.3手术前后的护理要点\n## 2.手术前的护理准备\n### 2.1患者的心理护理\n### 2.2患者的身体准备\n### 2.3手术器械及环境的准备\n## 3.手术后的护理观察\n### 3.1患者的生命体征观察\n### 3.2伤口的护理与观察\n### 3.3并发症的预防与观察\n## 4.患者的疼痛管理\n### 4.1疼痛评估的方法与工具\n### 4.2疼痛药物的使用与剂量\n### 4.3非药物疼痛缓解的方法\n## 5.患者的饮食与活动指导\n### 5.1手术后的饮食指导\n### 5.2患者的早期活动与康复\n### 5.3患者的出院指导与教育\n## 6.阑尾手术护理团队的协作与沟通\n### 6.1护理团队的职责分工与协作\n### 6.2有效的沟通技巧与方法\n### 6.3持续改进与质量提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阑尾手术当日护理常规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阑尾手术当日护理常规概述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阑尾手术是一种常见的腹部手术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治疗急性阑尾炎的主要方法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可以采用开腹手术或腹腔镜手术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手术目的是切除发炎的阑尾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阑尾炎的症状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腹部肿胀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伤口愈合不良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阑尾手术的基本信息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减少手术并发症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提高手术成功率</a:t>
                </a:r>
                <a:endParaRPr/>
              </a:p>
            </p:txBody>
          </p:sp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确保患者手术安全</a:t>
                </a:r>
                <a:endParaRPr/>
              </a:p>
            </p:txBody>
          </p:sp>
        </p:grpSp>
        <p:grpSp>
          <p:nvGrpSpPr>
            <p:cNvPr id="2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缩短恢复时间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促进患者术后康复</a:t>
                </a:r>
                <a:endParaRPr/>
              </a:p>
            </p:txBody>
          </p:sp>
          <p:sp>
            <p:nvSpPr>
              <p:cNvPr id="2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提高护理团队协作</a:t>
                </a:r>
                <a:endParaRPr/>
              </a:p>
            </p:txBody>
          </p:sp>
          <p:sp>
            <p:nvSpPr>
              <p:cNvPr id="2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当日护理常规的重要性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手术前后的护理要点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手术前护理要点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手术器械及环境准备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手术后护理要点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伤口护理与观察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并发症的预防与观察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手术前的护理准备</a:t>
            </a:r>
            <a:endParaRPr/>
          </a:p>
        </p:txBody>
      </p:sp>
      <p:sp>
        <p:nvSpPr>
          <p:cNvPr id="2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增强患者信心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解释手术目的和效果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介绍手术方法和医生团队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提供成功案例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减轻患者焦虑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鼓励家属陪伴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安排术前谈话</a:t>
                </a:r>
                <a:endParaRPr/>
              </a:p>
            </p:txBody>
          </p:sp>
        </p:grpSp>
        <p:grpSp>
          <p:nvGrpSpPr>
            <p:cNvPr id="2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调整患者作息</a:t>
                </a:r>
                <a:endParaRPr/>
              </a:p>
            </p:txBody>
          </p:sp>
          <p:sp>
            <p:nvSpPr>
              <p:cNvPr id="2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确保充足睡眠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遵医嘱停用影响手术的药物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患者的身体准备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B超等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剔除手术部位毛发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清洁手术部位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贴手术贴膜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肠道准备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术前8小时禁食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术前4小时禁水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遵医嘱服用泻药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手术器械准备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确保手术器械齐全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准备手术敷料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环境准备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手术室空气净化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保持手术室温度适宜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准备手术台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手术器械及环境的准备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手术后的护理观察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监测心率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维持正常心率范围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及时发现心律失常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监测血压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维持正常血压范围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及时发现低血压或高血压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监测呼吸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保持正常呼吸频率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及时发现呼吸急促或困难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监测体温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保持正常体温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及时发现发热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患者的生命体征观察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保持伤口清洁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保持伤口干燥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观察伤口愈合情况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及时发现红肿、疼痛等感染迹象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评估伤口愈合速度</a:t>
                </a:r>
                <a:endParaRPr/>
              </a:p>
            </p:txBody>
          </p:sp>
          <p:pic>
            <p:nvPicPr>
              <p:cNvPr id="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防止伤口感染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注意患者体温变化</a:t>
                </a:r>
                <a:endParaRPr/>
              </a:p>
            </p:txBody>
          </p:sp>
          <p:pic>
            <p:nvPicPr>
              <p:cNvPr id="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防止出血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密切观察患者血压、心率等生命体征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及时发现出血迹象</a:t>
                </a:r>
                <a:endParaRPr/>
              </a:p>
            </p:txBody>
          </p:sp>
          <p:sp>
            <p:nvSpPr>
              <p:cNvPr id="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</p:txBody>
          </p:sp>
          <p:sp>
            <p:nvSpPr>
              <p:cNvPr id="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防止肠梗阻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鼓励患者早期活动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观察患者排气、排便情况</a:t>
                </a:r>
                <a:endParaRPr/>
              </a:p>
            </p:txBody>
          </p:sp>
          <p:sp>
            <p:nvSpPr>
              <p:cNvPr id="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并发症的预防与观察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https://d.book118.com/078012007127006037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阑尾手术当日护理常规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2024-09-17T21:22:27.899</cp:lastPrinted>
  <dcterms:created xsi:type="dcterms:W3CDTF">2024-09-17T13:22:27Z</dcterms:created>
  <dcterms:modified xsi:type="dcterms:W3CDTF">2024-09-17T13:22:29Z</dcterms:modified>
</cp:coreProperties>
</file>