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7937D-E1D4-4E83-9F42-4F42934D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BD95E-6F13-4707-94D3-5A04794B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0A8B-42FB-48C0-B8F9-9BCE799F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8B5A3-B8A2-466B-A150-E48311D02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F606B-C35A-407A-983B-379BA8201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485F1-DDA2-4896-BEEC-72A66A9B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FA0C1-A92C-443F-850C-C4A0101D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46D7E-6BB8-4383-99E9-66FFF9ACC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E7406-D3FE-4A8F-8F31-3013AE202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357C2-81CB-41CA-BD41-2D3B692E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20079-60A3-483F-9B6A-552446D5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406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智慧医院中的信息共享与协同工作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智慧医院中的信息共享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智慧医院中的协同工作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智慧医院中的技术应用与创新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智慧医院中的信息安全与隐私保护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智慧医院中的未来展望与发展趋势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智慧医院是一种运用先进的信息技术，实现医院内部各部门之间、医院与医院之间、医院与患者之间的信息共享与协同工作的新型医疗模式。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当前医疗行业面临着信息不对称、资源浪费、效率低下等问题，亟待通过信息化手段进行改进。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通过构建智慧医院，可以提高医疗资源的利用效率，优化医疗流程，提升医疗服务质量，实现医疗行业的可持续发展。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238" r="192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12" b="35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智慧医院具有信息化、智能化、互联化、协同化等特点，能够实现医疗过程的全面数字化管理。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智慧医院的架构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智慧医院的架构包括基础设施层、数据层、应用层和展示层，各层之间相互协同，实现数据的共享与交换。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智慧医院的应用场景包括远程医疗、移动医疗、医疗大数据分析等，这些场景的应用有助于提高医疗服务的便捷性和精准性。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智慧医院中的信息共享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0" r="10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通过信息共享，医生可以更加快速、准确地获取患者的病史、诊断结果和治疗方案等信息，从而提高医疗效率。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信息共享有助于医院更加合理地配置医疗资源，如床位、药品、设备等，减少资源浪费和短缺现象。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患者可以通过信息共享平台获取自己的医疗记录和健康信息，增加对医疗过程的了解和参与，从而提升患者满意度。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基于医学影像的信息共享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通过医学影像系统实现影像信息的共享，医生可以在系统中查看患者的影像资料，进行远程会诊和诊断。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基于移动医疗的信息共享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通过移动医疗设备实现患者信息的实时共享，医生可以随时随地查看患者的医疗记录和健康信息。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基于电子病历的信息共享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通过电子病历系统实现患者信息的共享，医生可以在系统中查看患者的病史、诊断结果和治疗方案等信息。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智慧医院中的信息共享模式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大数据在医疗信息共享中的应用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利用大数据技术对海量医疗数据进行分析和挖掘，为医生提供更加精准、个性化的诊疗建议和治疗方案。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区域医疗信息共享平台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通过建立区域医疗信息共享平台，实现不同医疗机构之间的信息共享和协作，提高区域医疗水平和服务效率。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互联网+医疗信息共享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借助互联网技术，打造线上线下一体化的医疗信息共享平台，为患者提供更加便捷、高效的医疗服务。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信息共享的实践与探索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智慧医院中的协同工作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协同工作是指多个医护人员、患者及其家属等利益相关者，在智慧医院环境下，通过信息共享、沟通协作，共同完成诊疗、护理、康复等医疗任务的过程。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协同工作能够提高医疗服务的效率和质量，减少医疗差错和纠纷，提升患者满意度和信任度，同时也有助于医护人员之间的知识共享和技能提升。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协同工作的概念与优势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智慧医院中的协同工作平台具备实时通信、任务管理、信息共享、数据分析等功能，支持医护人员之间的在线协作和交流。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协同工作平台采用了云计算、大数据、人工智能等先进技术，实现了数据的集中存储、处理和分析，为医护人员提供智能化的决策支持。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智慧医院中的协同工作平台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协同工作平台技术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协同工作平台功能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国内外许多智慧医院已经开展了协同工作的实践，如远程会诊、多学科联合诊疗、移动医疗等，取得了显著的成效。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未来智慧医院中的协同工作将更加注重人性化、智能化和精细化，探索更加高效、便捷、安全的协同工作模式，如基于虚拟现实技术的远程手术指导、基于人工智能的辅助诊断等。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探索方向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协同工作的实践与探索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https://d.book118.com/078014063060006030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2024-09-06T21:39:15.416</cp:lastPrinted>
  <dcterms:created xsi:type="dcterms:W3CDTF">2024-09-06T13:39:15Z</dcterms:created>
  <dcterms:modified xsi:type="dcterms:W3CDTF">2024-09-06T13:39:17Z</dcterms:modified>
</cp:coreProperties>
</file>