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JGNUIT+MS-UIGothic"/>
      <p:regular r:id="rId15"/>
    </p:embeddedFont>
    <p:embeddedFont>
      <p:font typeface="QLMOEL+RVLCQD+ArialMT"/>
      <p:regular r:id="rId16"/>
    </p:embeddedFont>
    <p:embeddedFont>
      <p:font typeface="GASWGQ+QSWMBJ+Arial-BoldMT"/>
      <p:regular r:id="rId17"/>
    </p:embeddedFont>
    <p:embeddedFont>
      <p:font typeface="CCWRMR+PJBKJD+MicrosoftYaHei-Bold"/>
      <p:regular r:id="rId18"/>
    </p:embeddedFont>
    <p:embeddedFont>
      <p:font typeface="EWLEPM+HPWQJS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8BD70-4EF6-4C31-8814-669380BB8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DE343-FC34-4AF2-9B86-13C604144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22128-35FC-493A-8707-D0F719B1E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7D6A7-CCE9-4C3A-B810-84F1B9437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998E38-2D04-4B33-87CD-142D884E9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50846E-B7CF-4B02-B11E-937AB5092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B133D0-5855-430B-B0BC-FD11FA243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A2280-DE71-4A47-A957-C3DC3F2AA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D66A5-7731-4B82-95DC-DB51A8B14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EE1B7-4C42-4FE9-A5F4-550FDF4FF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287BF-EF0F-4DB2-B86A-6285EF594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1507305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363245"/>
            <a:ext cx="10577590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F0DC"/>
                </a:solidFill>
                <a:latin typeface="JGNUIT+MS-UIGothic"/>
                <a:cs typeface="JGNUIT+MS-UIGothic"/>
              </a:rPr>
              <a:t>加法运算律在加减混合运算中的</a:t>
            </a:r>
          </a:p>
          <a:p>
            <a:pPr marL="147815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>
                <a:solidFill>
                  <a:srgbClr val="FFF0DC"/>
                </a:solidFill>
                <a:latin typeface="JGNUIT+MS-UIGothic"/>
                <a:cs typeface="JGNUI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1943290"/>
            <a:ext cx="5491421" cy="240996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QLMOEL+RVLCQD+ArialMT"/>
                <a:cs typeface="QLMOEL+RVLCQD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JGNUIT+MS-UIGothic"/>
                <a:cs typeface="JGNUIT+MS-UIGothic"/>
              </a:rPr>
              <a:t>加法运算律的介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QLMOEL+RVLCQD+ArialMT"/>
                <a:cs typeface="QLMOEL+RVLCQD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JGNUIT+MS-UIGothic"/>
                <a:cs typeface="JGNUIT+MS-UIGothic"/>
              </a:rPr>
              <a:t>加减混合运算的介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QLMOEL+RVLCQD+ArialMT"/>
                <a:cs typeface="QLMOEL+RVLCQD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JGNUIT+MS-UIGothic"/>
                <a:cs typeface="JGNUIT+MS-UIGothic"/>
              </a:rPr>
              <a:t>加法运算律在加减混合运算中的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应</a:t>
            </a:r>
          </a:p>
          <a:p>
            <a:pPr marL="203200" marR="0">
              <a:lnSpc>
                <a:spcPts val="2400"/>
              </a:lnSpc>
              <a:spcBef>
                <a:spcPts val="1931"/>
              </a:spcBef>
              <a:spcAft>
                <a:spcPct val="0"/>
              </a:spcAft>
            </a:pPr>
            <a:r>
              <a:rPr sz="2400">
                <a:solidFill>
                  <a:srgbClr val="FFEACF"/>
                </a:solidFill>
                <a:latin typeface="JGNUIT+MS-UIGothic"/>
                <a:cs typeface="JGNUIT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210300" y="413785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QLMOEL+RVLCQD+ArialMT"/>
                <a:cs typeface="QLMOEL+RVLCQD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实际应</a:t>
            </a:r>
            <a:r>
              <a:rPr sz="2400">
                <a:solidFill>
                  <a:srgbClr val="FFEACF"/>
                </a:solidFill>
                <a:latin typeface="JGNUIT+MS-UIGothic"/>
                <a:cs typeface="JGNUIT+MS-UIGothic"/>
              </a:rPr>
              <a:t>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GASWGQ+QSWMBJ+Arial-BoldMT"/>
                <a:cs typeface="GASWGQ+QSWMBJ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69995" y="4137893"/>
            <a:ext cx="551153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JGNUIT+MS-UIGothic"/>
                <a:cs typeface="JGNUIT+MS-UIGothic"/>
              </a:rPr>
              <a:t>加法运算律的介</a:t>
            </a:r>
            <a:r>
              <a:rPr sz="4550">
                <a:solidFill>
                  <a:srgbClr val="FFEACF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JGNUIT+MS-UIGothic"/>
                <a:cs typeface="JGNUIT+MS-UIGothic"/>
              </a:rPr>
              <a:t>加法运算律的定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JGNUIT+MS-UIGothic"/>
                <a:cs typeface="JGNUIT+MS-UIGothic"/>
              </a:rPr>
              <a:t>定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JGNUIT+MS-UIGothic"/>
                <a:cs typeface="JGNUIT+MS-UIGothic"/>
              </a:rPr>
              <a:t>解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释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JGNUIT+MS-UIGothic"/>
                <a:cs typeface="JGNUIT+MS-UIGothic"/>
              </a:rPr>
              <a:t>加法运算律的特性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CWRMR+PJBKJD+MicrosoftYaHei-Bold"/>
                <a:cs typeface="CCWRMR+PJBKJ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CWRMR+PJBKJD+MicrosoftYaHei-Bold"/>
                <a:cs typeface="CCWRMR+PJBKJ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CWRMR+PJBKJD+MicrosoftYaHei-Bold"/>
                <a:cs typeface="CCWRMR+PJBKJ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JGNUIT+MS-UIGothic"/>
                <a:cs typeface="JGNUIT+MS-UIGothic"/>
              </a:rPr>
              <a:t>特性一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JGNUIT+MS-UIGothic"/>
                <a:cs typeface="JGNUIT+MS-UIGothic"/>
              </a:rPr>
              <a:t>特性二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JGNUIT+MS-UIGothic"/>
                <a:cs typeface="JGNUIT+MS-UIGothic"/>
              </a:rPr>
              <a:t>特性三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JGNUIT+MS-UIGothic"/>
                <a:cs typeface="JGNUIT+MS-UIGothic"/>
              </a:rPr>
              <a:t>加法运算律的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证</a:t>
            </a:r>
            <a:r>
              <a:rPr sz="3000">
                <a:solidFill>
                  <a:srgbClr val="FF960E"/>
                </a:solidFill>
                <a:latin typeface="JGNUIT+MS-UIGothic"/>
                <a:cs typeface="JGNUIT+MS-UIGothic"/>
              </a:rPr>
              <a:t>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证</a:t>
            </a:r>
            <a:r>
              <a:rPr sz="2000" spc="25">
                <a:solidFill>
                  <a:srgbClr val="FFFDFD"/>
                </a:solidFill>
                <a:latin typeface="JGNUIT+MS-UIGothic"/>
                <a:cs typeface="JGNUIT+MS-UIGothic"/>
              </a:rPr>
              <a:t>明方法一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26500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证</a:t>
            </a:r>
            <a:r>
              <a:rPr sz="2000" spc="25">
                <a:solidFill>
                  <a:srgbClr val="FFFDFD"/>
                </a:solidFill>
                <a:latin typeface="JGNUIT+MS-UIGothic"/>
                <a:cs typeface="JGNUIT+MS-UIGothic"/>
              </a:rPr>
              <a:t>明方法三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GNUIT+MS-UIGothic"/>
                <a:cs typeface="JGNUIT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JGNUIT+MS-UIGothic"/>
                <a:cs typeface="JGNUIT+MS-UIGothic"/>
              </a:rPr>
              <a:t>数学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归纳</a:t>
            </a:r>
            <a:r>
              <a:rPr sz="1500">
                <a:solidFill>
                  <a:srgbClr val="FFFDFD"/>
                </a:solidFill>
                <a:latin typeface="JGNUIT+MS-UIGothic"/>
                <a:cs typeface="JGNUIT+MS-UIGothic"/>
              </a:rPr>
              <a:t>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DFD"/>
                </a:solidFill>
                <a:latin typeface="JGNUIT+MS-UIGothic"/>
                <a:cs typeface="JGNUIT+MS-UIGothic"/>
              </a:rPr>
              <a:t>明加法的交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DFD"/>
                </a:solidFill>
                <a:latin typeface="JGNUIT+MS-UIGothic"/>
                <a:cs typeface="JGNUIT+MS-UIGothic"/>
              </a:rPr>
              <a:t>律和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JGNUIT+MS-UIGothic"/>
                <a:cs typeface="JGNUIT+MS-UIGothic"/>
              </a:rPr>
              <a:t>合律。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GNUIT+MS-UIGothic"/>
                <a:cs typeface="JGNUIT+MS-UIGothic"/>
              </a:rPr>
              <a:t>利用代数表达式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DFD"/>
                </a:solidFill>
                <a:latin typeface="JGNUIT+MS-UIGothic"/>
                <a:cs typeface="JGNUIT+MS-UIGothic"/>
              </a:rPr>
              <a:t>明加法的交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DFD"/>
                </a:solidFill>
                <a:latin typeface="JGNUIT+MS-UIGothic"/>
                <a:cs typeface="JGNUIT+MS-UIGothic"/>
              </a:rPr>
              <a:t>律和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JGNUIT+MS-UIGothic"/>
                <a:cs typeface="JGNUIT+MS-UIGothic"/>
              </a:rPr>
              <a:t>合律。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证</a:t>
            </a:r>
            <a:r>
              <a:rPr sz="2000" spc="25">
                <a:solidFill>
                  <a:srgbClr val="FFFDFD"/>
                </a:solidFill>
                <a:latin typeface="JGNUIT+MS-UIGothic"/>
                <a:cs typeface="JGNUIT+MS-UIGothic"/>
              </a:rPr>
              <a:t>明方法二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GNUIT+MS-UIGothic"/>
                <a:cs typeface="JGNUIT+MS-UIGothic"/>
              </a:rPr>
              <a:t>利用数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轴</a:t>
            </a:r>
            <a:r>
              <a:rPr sz="1500">
                <a:solidFill>
                  <a:srgbClr val="FFFDFD"/>
                </a:solidFill>
                <a:latin typeface="JGNUIT+MS-UIGothic"/>
                <a:cs typeface="JGNUIT+MS-UIGothic"/>
              </a:rPr>
              <a:t>上的点来表示数，通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JGNUIT+MS-UIGothic"/>
                <a:cs typeface="JGNUIT+MS-UIGothic"/>
              </a:rPr>
              <a:t>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JGNUIT+MS-UIGothic"/>
                <a:cs typeface="JGNUIT+MS-UIGothic"/>
              </a:rPr>
              <a:t>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DFD"/>
                </a:solidFill>
                <a:latin typeface="JGNUIT+MS-UIGothic"/>
                <a:cs typeface="JGNUIT+MS-UIGothic"/>
              </a:rPr>
              <a:t>明加法的交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DFD"/>
                </a:solidFill>
                <a:latin typeface="JGNUIT+MS-UIGothic"/>
                <a:cs typeface="JGNUIT+MS-UIGothic"/>
              </a:rPr>
              <a:t>律和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JGNUIT+MS-UIGothic"/>
                <a:cs typeface="JGNUIT+MS-UIGothic"/>
              </a:rPr>
              <a:t>合律。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GASWGQ+QSWMBJ+Arial-BoldMT"/>
                <a:cs typeface="GASWGQ+QSWMBJ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79165" y="4137893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JGNUIT+MS-UIGothic"/>
                <a:cs typeface="JGNUIT+MS-UIGothic"/>
              </a:rPr>
              <a:t>加减混合运算的介</a:t>
            </a:r>
            <a:r>
              <a:rPr sz="4550">
                <a:solidFill>
                  <a:srgbClr val="FFEACF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JGNUIT+MS-UIGothic"/>
                <a:cs typeface="JGNUIT+MS-UIGothic"/>
              </a:rPr>
              <a:t>什么是加减混合运算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JGNUIT+MS-UIGothic"/>
                <a:cs typeface="JGNUIT+MS-UIGothic"/>
              </a:rPr>
              <a:t>定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JGNUIT+MS-UIGothic"/>
                <a:cs typeface="JGNUIT+MS-UIGothic"/>
              </a:rPr>
              <a:t>特点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GNUIT+MS-UIGothic"/>
                <a:cs typeface="JGNUIT+MS-UIGothic"/>
              </a:rPr>
              <a:t>加减混合运算具有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连续</a:t>
            </a:r>
            <a:r>
              <a:rPr sz="1350">
                <a:solidFill>
                  <a:srgbClr val="FFFFFF"/>
                </a:solidFill>
                <a:latin typeface="JGNUIT+MS-UIGothic"/>
                <a:cs typeface="JGNUIT+MS-UIGothic"/>
              </a:rPr>
              <a:t>性，即按照从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GNUIT+MS-UIGothic"/>
                <a:cs typeface="JGNUIT+MS-UIGothic"/>
              </a:rPr>
              <a:t>左到右的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FFFFFF"/>
                </a:solidFill>
                <a:latin typeface="JGNUIT+MS-UIGothic"/>
                <a:cs typeface="JGNUIT+MS-UIGothic"/>
              </a:rPr>
              <a:t>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JGNUIT+MS-UIGothic"/>
                <a:cs typeface="JGNUIT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JGNUIT+MS-UIGothic"/>
                <a:cs typeface="JGNUIT+MS-UIGothic"/>
              </a:rPr>
              <a:t>算，先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JGNUIT+MS-UIGothic"/>
                <a:cs typeface="JGNUIT+MS-UIGothic"/>
              </a:rPr>
              <a:t>行加法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GNUIT+MS-UIGothic"/>
                <a:cs typeface="JGNUIT+MS-UIGothic"/>
              </a:rPr>
              <a:t>运算，再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JGNUIT+MS-UIGothic"/>
                <a:cs typeface="JGNUIT+MS-UIGothic"/>
              </a:rPr>
              <a:t>行减法运算。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JGNUIT+MS-UIGothic"/>
                <a:cs typeface="JGNUIT+MS-UIGothic"/>
              </a:rPr>
              <a:t>加减混合运算的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规则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JGNUIT+MS-UIGothic"/>
                <a:cs typeface="JGNUIT+MS-UIGothic"/>
              </a:rPr>
              <a:t>同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级</a:t>
            </a:r>
            <a:r>
              <a:rPr sz="2300" spc="25">
                <a:solidFill>
                  <a:srgbClr val="FF960E"/>
                </a:solidFill>
                <a:latin typeface="JGNUIT+MS-UIGothic"/>
                <a:cs typeface="JGNUIT+MS-UIGothic"/>
              </a:rPr>
              <a:t>运算的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顺</a:t>
            </a:r>
            <a:r>
              <a:rPr sz="2300">
                <a:solidFill>
                  <a:srgbClr val="FF960E"/>
                </a:solidFill>
                <a:latin typeface="JGNUIT+MS-UIGothic"/>
                <a:cs typeface="JGNUIT+MS-UIGothic"/>
              </a:rPr>
              <a:t>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JGNUIT+MS-UIGothic"/>
                <a:cs typeface="JGNUIT+MS-UIGothic"/>
              </a:rPr>
              <a:t>括号的作用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简</a:t>
            </a:r>
            <a:r>
              <a:rPr sz="2300" spc="25">
                <a:solidFill>
                  <a:srgbClr val="FF960E"/>
                </a:solidFill>
                <a:latin typeface="JGNUIT+MS-UIGothic"/>
                <a:cs typeface="JGNUIT+MS-UIGothic"/>
              </a:rPr>
              <a:t>化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计</a:t>
            </a:r>
            <a:r>
              <a:rPr sz="2300">
                <a:solidFill>
                  <a:srgbClr val="FF960E"/>
                </a:solidFill>
                <a:latin typeface="JGNUIT+MS-UIGothic"/>
                <a:cs typeface="JGNUIT+MS-UIGothic"/>
              </a:rPr>
              <a:t>算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JGNUIT+MS-UIGothic"/>
                <a:cs typeface="JGNUIT+MS-UIGothic"/>
              </a:rPr>
              <a:t>加减混合运算的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FF960E"/>
                </a:solidFill>
                <a:latin typeface="JGNUIT+MS-UIGothic"/>
                <a:cs typeface="JGNUIT+MS-UIGothic"/>
              </a:rPr>
              <a:t>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208913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JGNUIT+MS-UIGothic"/>
                <a:cs typeface="JGNUIT+MS-UIGothic"/>
              </a:rPr>
              <a:t>例子</a:t>
            </a:r>
            <a:r>
              <a:rPr sz="2300">
                <a:solidFill>
                  <a:srgbClr val="FF960E"/>
                </a:solidFill>
                <a:latin typeface="CCWRMR+PJBKJD+MicrosoftYaHei-Bold"/>
                <a:cs typeface="CCWRMR+PJBKJD+MicrosoftYaHei-Bold"/>
              </a:rPr>
              <a:t>2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430145" y="2257226"/>
            <a:ext cx="1208913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JGNUIT+MS-UIGothic"/>
                <a:cs typeface="JGNUIT+MS-UIGothic"/>
              </a:rPr>
              <a:t>例子</a:t>
            </a:r>
            <a:r>
              <a:rPr sz="2300">
                <a:solidFill>
                  <a:srgbClr val="FF960E"/>
                </a:solidFill>
                <a:latin typeface="CCWRMR+PJBKJD+MicrosoftYaHei-Bold"/>
                <a:cs typeface="CCWRMR+PJBKJD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208913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JGNUIT+MS-UIGothic"/>
                <a:cs typeface="JGNUIT+MS-UIGothic"/>
              </a:rPr>
              <a:t>例子</a:t>
            </a:r>
            <a:r>
              <a:rPr sz="2300">
                <a:solidFill>
                  <a:srgbClr val="FF960E"/>
                </a:solidFill>
                <a:latin typeface="CCWRMR+PJBKJD+MicrosoftYaHei-Bold"/>
                <a:cs typeface="CCWRMR+PJBKJD+MicrosoftYaHei-Bold"/>
              </a:rPr>
              <a:t>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https://d.book118.com/078015073057006040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JGNUIT+MS-UIGothic</vt:lpstr>
      <vt:lpstr>QLMOEL+RVLCQD+ArialMT</vt:lpstr>
      <vt:lpstr>Times New Roman</vt:lpstr>
      <vt:lpstr>SimSun</vt:lpstr>
      <vt:lpstr>GASWGQ+QSWMBJ+Arial-BoldMT</vt:lpstr>
      <vt:lpstr>CCWRMR+PJBKJD+MicrosoftYaHei-Bold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2024-09-18T21:21:07.701</cp:lastPrinted>
  <dcterms:created xsi:type="dcterms:W3CDTF">2024-09-18T13:21:07Z</dcterms:created>
  <dcterms:modified xsi:type="dcterms:W3CDTF">2024-09-18T13:21:08Z</dcterms:modified>
</cp:coreProperties>
</file>