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E15A6-E536-42A0-B965-717A48139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6F76B-8B20-414F-AF22-616E974ED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E1CBD-7B96-4B6A-A701-658880470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1F3CF-18DF-410C-AE09-6C9D3B347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56040E-CC89-4B88-9083-2A62DD473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E211A5-6226-4C91-8AA3-3D7670303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339C5F-4839-42CA-B68D-42E12B84C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ED571-1B84-49AD-B6E9-DA2AA6F07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C652E-53CD-4670-94B0-6569C711C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2D5F2-5343-4EB0-A84F-B9D9FBA80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E3E44-EAB2-488F-9F7C-DC0FD4171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1610213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文化创意产业在大数据背景下的可持续发展研究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大数据背景下文化创意产业的变革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文化创意产业可持续发展的内涵与外延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大数据背景下文化创意产业可持续发展的策略与建议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数字化时代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随着互联网、移动设备等技术的普及，大数据已经成为推动社会进步的重要力量，对文化创意产业产生了深远的影响。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产业转型升级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文化创意产业作为新兴的朝阳产业，正面临转型升级的历史机遇。研究大数据背景下的文化创意产业可持续发展，对于推动产业创新、提高产业竞争力具有重要意义。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跨学科研究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本研究涉及文化学、经济学、管理学、计算机科学等多个学科领域，具有跨学科的研究价值。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本研究旨在探讨大数据背景下文化创意产业的可持续发展路径，为政府、企业和相关机构提供决策参考。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本研究将围绕以下几个问题展开探讨：大数据对文化创意产业的影响及作用机制；文化创意产业在大数据背景下的创新模式与路径；大数据背景下文化创意产业可持续发展的挑战与对策。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344" r="24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24" r="250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本研究将采用文献综述、案例分析、问卷调查等研究方法，对大数据背景下文化创意产业的可持续发展进行深入研究。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本研究将涵盖文化创意产业的多个领域，如影视制作、出版发行、广告创意、艺术设计等，同时还将关注大数据技术在文化创意产业中的应用及影响。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文化创意产业概述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741" r="2874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文化创意产业是指依靠个人或团队的创新思维、技能和天赋，通过对文化资源的挖掘、整合和再创造，生产出具有知识产权和高附加值的产品和服务的产业。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根据文化创意产业的特点和涵盖范围，可将其分为影视制作、出版发行、演艺娱乐、动漫游戏、工艺美术、广告会展、文化旅游等若干个子行业。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文化创意产业的定义和分类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文化创意产业经历了从自发形成到政府引导、从行业自发到产业集聚、从单一行业到跨界融合的发展历程。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当前，文化创意产业已成为全球经济发展的重要引擎，呈现出快速增长、跨界融合、数字化和智能化等趋势。各国政府纷纷出台相关政策措施，加大对文化创意产业的扶持力度，推动其可持续发展。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文化创意产业的发展历程和现状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文化创意产业的价值链包括文化资源挖掘、创意构思、内容制作、营销推广和衍生品开发等环节。其中，创意构思和内容制作是核心环节，直接决定了产品的质量和市场竞争力。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的商业模式主要包括版权运营、品牌授权、产业链整合和跨界合作等。通过版权运营和品牌授权，企业可以获取稳定的收益；通过产业链整合和跨界合作，企业可以实现资源共享和优势互补，提高整体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文化创意产业的价值链和商业模式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大数据背景下文化创意产业的变革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大数据提供了海量的用户行为、市场趋势等信息，使得文化创意产业能够更准确地洞察市场需求，制定更科学的决策。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个性化内容推荐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通过分析用户的喜好、行为等数据，文化创意产业能够为用户提供更加个性化的内容推荐，提高用户满意度。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拓展产业链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大数据有助于文化创意产业发现新的商业模式和合作伙伴，从而拓展产业链，实现多元化发展。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大数据对文化创意产业的影响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大数据使得文化创意产业能够实时了解市场动态和用户需求，从而调整内容生产方式，提高内容质量和市场适应性。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333" r="13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创新内容生产方式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通过分析用户数据，文化创意产业能够精准定位目标受众，制定更有效的营销策略和推广手段。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创新营销推广方式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24" r="250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大数据有助于文化创意产业提供更加个性化、智能化的服务，如智能语音导览、虚拟现实体验等。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创新服务模式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大数据背景下文化创意产业的创新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https://d.book118.com/078016102132006034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2024-09-13T10:52:06.628</cp:lastPrinted>
  <dcterms:created xsi:type="dcterms:W3CDTF">2024-09-13T02:52:06Z</dcterms:created>
  <dcterms:modified xsi:type="dcterms:W3CDTF">2024-09-13T02:52:08Z</dcterms:modified>
</cp:coreProperties>
</file>