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54DD68-4CE2-4194-BBD3-0FD7BB1713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D8D1C0-09BC-43D9-9879-4B36DC18E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24DE2A-6F3D-4B13-A26D-AB342ED13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B11C67-5C27-481C-A7CC-94E99CFCC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B24FF3-F467-493E-8EF6-04532C691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D5FEFF5-A24D-4755-B5EC-03B400279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E9D677-71DD-4333-ADBA-A8BFA89E5C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8ECCA6-4B5B-45A8-90E5-7C2423F9D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F6583C-5FA6-4C37-9D80-8B7B7771E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0F55FD-76BB-4A83-8776-AE730131F0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B40B6B-7E43-4191-B8FC-FFF59778E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1701114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戒毒个案工作案例计划书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案例背景介绍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戒毒计划制定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戒毒过程与实施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戒毒效果评估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后续跟进与关怀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案例背景介绍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吸毒者的基本信息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姓名：张三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年龄：32岁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性别：男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职业：无业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吸毒原因和过程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吸毒原因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因工作压力大，通过吸毒来寻求短暂的解脱和快感。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吸毒过程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自2018年开始接触毒品，起初只是偶尔尝试，后来逐渐沉迷，无法自拔。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身体健康状况恶化，出现戒断症状，如失眠、焦虑、抑郁等。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对个人的影响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与家人关系疏远，家庭经济状况恶化，甚至导致家庭破裂。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对家庭的影响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对个人和家庭的影响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戒毒计划制定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帮助戒毒者完成脱瘾治疗，缓解戒断症状，提高戒毒者的身体和心理状态。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中期目标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000" r="14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通过康复计划，帮助戒毒者逐渐恢复社会功能，改善家庭关系，提高生活质量和自信心。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帮助戒毒者实现长期稳定，减少复吸风险，融入社会，实现自我价值和人生目标。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戒毒目标设定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心理治疗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通过认知行为疗法、家庭治疗等心理治疗方法，帮助戒毒者克服心理障碍，建立健康的行为模式和思维方式。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社会支持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提供就业、教育、家庭关系等方面的支持，帮助戒毒者融入社会，减少复吸风险。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根据戒毒者的具体情况，选择适当的药物辅助戒毒，如美沙酮、丁丙诺啡等。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戒毒方案选择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根据戒毒者的具体情况，一般为2-4周，此阶段需要密切观察戒毒者的身体和心理变化，及时调整治疗方案。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根据戒毒者的具体情况和康复需求，制定个性化的康复计划，包括职业技能培训、家庭关系调整等方面，此阶段需要持续数月甚至更长时间。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戒毒时间安排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康复计划阶段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脱瘾治疗阶段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戒毒过程与实施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https://d.book118.com/078017011142006035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2024-09-14T23:46:33.424</cp:lastPrinted>
  <dcterms:created xsi:type="dcterms:W3CDTF">2024-09-14T15:46:33Z</dcterms:created>
  <dcterms:modified xsi:type="dcterms:W3CDTF">2024-09-14T15:46:35Z</dcterms:modified>
</cp:coreProperties>
</file>