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36839-734B-488B-BDE3-A3FB35433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1734D4-EF1B-4047-BC77-FBC951E76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DD65D6-EC07-48AB-8679-625652F83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BF359-EF0F-4ACB-B05D-A7198790B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0B9B94-F504-429C-9699-35E55BA3B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321BBA-150A-4ED5-AE58-BCEC4C621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8DD3F1-121E-4A95-A6F1-51803296E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27600C-777F-4E38-9AF0-EC26DD2B8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6F86B3-9037-4D61-8166-DD8001089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D88BD-0A5D-4A24-8F43-E4B04E9C8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85A21-795E-42AB-BF2A-BF730BB93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170401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护理服务ppt培训课件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护理服务技能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护理服务中的沟通技巧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护理服务中的伦理和法律责任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护理服务的发展趋势和未来展望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780" b="19780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523" b="17523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提高患者的健康水平，促进患者的康复，提高患者的生活质量。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护理服务是指为满足患者的生理、心理和社会需求，提供的专业性照顾和支持服务。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护理服务的定义和目标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970" b="14970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提高医疗效果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优质的护理服务能够提高医疗效果，促进患者的康复。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良好的护理服务能够提高患者对医疗机构的满意度，增强患者对医疗机构的信任感。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降低医疗成本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通过有效的护理服务，可以减少患者的住院时间和并发症，从而降低医疗成本。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271" b="2271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按服务场所分类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分为医院护理、社区护理、家庭护理等。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按服务对象分类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分为成人护理、儿童护理、老人护理等。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按服务内容分类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分为基础护理、专科护理、心理护理等。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护理服务流程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734" b="22734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护理服务流程是医疗机构中提供护理服务的一系列步骤和程序，旨在确保患者得到安全、高效、优质的护理服务。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护理服务流程通常包括患者接待、评估、诊断、计划、实施和评价等环节。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护理服务流程的设计和实施需要遵循医疗机构的方针和政策，并符合相关法律法规的要求。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护理服务流程简介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患者接待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包括患者入院、出院、转科等环节，需要做好患者信息登记和核对工作。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对患者进行全面的身体状况、病情状况、认知情况等方面的评估，以了解患者的护理需求。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根据评估结果，确定患者的护理问题、护理目标及护理措施。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制定具体的护理计划，包括护理目标、护理措施、护理时间等方面的安排。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按照护理计划实施具体的护理操作，包括基础护理、专科护理等。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对护理效果进行评价，包括患者病情状况、认知情况等方面的改善情况。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护理服务流程的各个环节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优化评价流程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建立科学的评价标准和方法，及时发现和改进护理服务中的不足之处。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优化实施流程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采用先进的护理技术和方法，提高护理操作的效率和安全性。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优化诊断和计划流程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加强医护沟通与协作，提高诊断和计划的准确性。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优化患者接待流程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通过信息化手段提高患者信息登记和核对的效率。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优化评估流程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采用标准化评估工具和方法，提高评估的准确性和效率。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护理服务流程的优化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护理服务技能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基础护理技能是指护理人员应具备的基本技能，包括但不限于测量生命体征、给药、输液、伤口护理、更换引流管等。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这些技能是护理人员在日常工作中必须掌握的基本操作，对于保障患者的安全和舒适至关重要。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9768" b="2976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基础护理技能需要护理人员具备一定的医学知识和操作技能，通过不断学习和实践来提高自己的技能水平。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这些技能包括但不限于危重患者的监护、急救措施、心肺复苏等。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高级护理技能需要护理人员具备较高的医学知识和操作技能，同时还需要具备较强的应急处理能力。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1449" b="2144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496" r="1149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高级护理技能是指在基础护理技能的基础上，进一步提高的护理技能。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高级护理技能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https://d.book118.com/078017040122006030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2024-09-07T09:25:58.043</cp:lastPrinted>
  <dcterms:created xsi:type="dcterms:W3CDTF">2024-09-07T01:25:58Z</dcterms:created>
  <dcterms:modified xsi:type="dcterms:W3CDTF">2024-09-07T01:25:59Z</dcterms:modified>
</cp:coreProperties>
</file>