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7CE505-0D06-4B74-9496-4DA6DE6148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D8542E-693F-4D18-92F5-8FD142BF01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FB5111-F1E3-4221-B1BA-07028008CA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9CC0E5-3302-4EA5-B41F-64E3DFB510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4A157A-D2CB-49AA-842A-0D5E16CC79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FFA03A-036A-4C12-B9DC-524B8FD3E9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B08FAD-C360-41F7-9410-5FD602D8BF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7CA254-C8FD-42B3-A228-FF25E1FEAD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5FBB02-BF42-4501-8CED-54D175674E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BEFDE4-CCFF-4337-A41F-0E72592464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822398-736A-4D7C-9EBC-BD4C13C8C7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01705103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库存管理的基本概念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库存基本概念解析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库存控制方法与策略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需求预测与补货计划制定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仓储设施规划与布局优化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库存盘点、清查与调整策略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现代信息技术在库存管理中的应用</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库存管理概述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库存管理是指对库存物资进行计划、组织、协调和控制，以保持合理的库存水平，确保生产、经营活动的正常进行。</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通过有效的库存管理，实现库存成本的降低、库存周转率的提高、客户满意度的提升以及企业竞争力的增强。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046" r="22046"/>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合理的库存水平能够确保企业在面临市场波动、供应链中断等风险时，仍能保持生产、经营活动的正常进行。</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保障生产、经营活动的连续性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通过科学的库存管理，可以减少不必要的库存积压，降低库存占用资金、仓储成本以及库存过时、损坏等风险。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降低库存成本</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准确的库存管理和及时的库存补充能够确保企业按时交付产品，提高客户满意度和忠诚度。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提高客户满意度</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早期库存管理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早期的库存管理主要关注仓库的存储和保管功能，以及简单的收发货物操作。</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现代库存管理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随着企业规模的扩大和市场竞争的加剧，现代库存管理逐渐发展起来，涵盖了需求预测、采购计划、库存控制、仓储管理等多个方面。</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库存管理的发展趋势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未来库存管理将更加注重智能化、数据驱动和供应链协同，借助先进的信息技术和数据分析工具，实现库存管理的精细化、智能化和高效化。</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库存基本概念解析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20" r="22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库存是指企业在生产经营过程中为销售或耗用而储备的物资，包括原材料、燃料、低值易耗品、在产品、半成品、产成品、协作件、商品等。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库存定义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根据不同的标准，库存可分为多种类型，如按经济用途可分为商品库存和制造业库存；按生产过程可分为原材料库存、在制品库存和成品库存；按库存物品的性质可分为独立需求库存和相关需求库存等。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库存分类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库存定义及分类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安全库存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安全库存是为防止未来物资供应或需求的不确定性因素而准备的缓冲库存。其大小取决于供应和需求的不确定性、顾客服务水平（或订货满足率），以及缺货成本。</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周转库存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周转库存是批发商和零售商为了保证销售不断货而建立的库存。其大小取决于采购批量或生产批量、物资运输的在途时间和每日平均销售量。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875" r="22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安全库存与周转库存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667" r="11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订货成本</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购入成本</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储存成本</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缺货成本</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库存成本构成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订货成本是指企业为补充库存而订货时发生的各种费用，如订购手续费、采购人员的差旅费等。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储存成本是指企业为储存物资而发生的费用，如仓库租金、保险费、存货资金的利息等。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购入成本是指企业购买物资所支付的费用，如物资的购买价格、运杂费等。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缺货成本是指由于物资供应中断而造成的损失，如停工待料损失、延迟发货损失等。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库存控制方法与策略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7813" r="178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ABC分类法原理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根据库存物品的价值、重要性或占用资金等因素，将库存物品划分为A、B、C三类，分别采取不同的管理措施。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ABC分类法应用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通过对库存物品进行ABC分类，可以针对不同类别的物品制定相应的采购、存储和销售策略，提高库存管理效率。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ABC分类法原理及应用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定量订货法</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当库存量下降到预定的最低库存量时，按固定的订货量进行订货补充。</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定期订货法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按固定的时间间隔检查库存，并补充至最大库存量。</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比较</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定量订货法适用于需求稳定、可预测的物品，而定期订货法适用于需求波动较大或不可预测的物品。两种方法各有优缺点，需根据实际情况选择。</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定量订货法与定期订货法比较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JIT生产方式</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即“准时制”生产方式，通过精确的计划和控制，实现生产过程中的零浪费、零库存和零缺陷。</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零库存管理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通过精确的需求预测、高效的物流运作和实时的信息反馈，将库存量降至最低甚至为零，以降低库存成本和风险。</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JIT生产方式与零库存管理的关系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JIT生产方式是实现零库存管理的重要手段之一，通过JIT生产方式可以有效地降低库存水平，提高库存管理效率。同时，零库存管理也是JIT生产方式追求的目标之一。</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JIT生产方式与零库存管理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需求预测与补货计划制定</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https://d.book118.com/078017051031006040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2024-09-18T11:12:00.337</cp:lastPrinted>
  <dcterms:created xsi:type="dcterms:W3CDTF">2024-09-18T03:12:00Z</dcterms:created>
  <dcterms:modified xsi:type="dcterms:W3CDTF">2024-09-18T03:12:02Z</dcterms:modified>
</cp:coreProperties>
</file>