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4D2C78-EFF1-4A5A-87A2-6FC45C1FA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6C639B-7623-4463-A833-DE85914D8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7E2B83-7029-495A-BFA0-6435B4208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BCFCB0-1624-4ED2-8652-25750D9E2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8FA3BE-4417-4C45-8AD2-D88303CE1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A750CD-0780-4640-88B8-16A9CFFA8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DF15E1-D6FF-477E-9DF9-69609EDCD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659E33-2568-4671-A5EA-9DB954416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8FF3FA-C31F-433B-BD77-E8E064765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C3F28D-CBD7-44F7-AAAF-9D2894A5A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5495D3-EC3F-4A05-A42A-9FF5FC11F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1706512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管理办公室述职报告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工作亮点与不足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下一步工作计划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团队建设与协作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自我评估与反思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任务二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任务三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任务完成情况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完成市场调研，收集并整理了行业数据。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制定营销计划，并成功推广了新产品。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组织内部培训，提高了团队整体素质。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优化办公流程，提高了工作效率。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重点成果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市场调研报告获得领导高度评价。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新产品推广取得良好业绩，销售额增长20%。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内部培训效果显著，团队整体素质明显提升。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办公流程优化后，工作效率提高了30%。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成果一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成果二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成果三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成果四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未能完成客户满意度调查。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事项一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事项二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事项三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部分员工的技能培训尚未完成。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需要进一步优化内部沟通机制。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未完成事项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工作亮点与不足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我们成功地管理了多个重要项目，确保了项目按时、按质量完成，得到了客户的高度评价。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高效的项目管理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我们对办公室内部流程进行了全面梳理和优化，提高了工作效率，减少了资源浪费。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优化内部流程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我们团队成员之间沟通顺畅，协作默契，共同应对各种挑战，取得了良好的工作成果。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团队协作能力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亮点工作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129" b="412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不足之处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时间管理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部分工作由于时间安排不够合理，导致进度滞后，需要加强时间管理能力。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技术更新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随着行业技术的不断更新，我们需要加强学习，跟上技术发展的步伐，提高专业水平。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内部培训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目前内部培训体系还不够完善，员工的专业技能提升有限，需要加强培训力度。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下一步工作计划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根据市场情况和业务需求，制定具体的季度业绩目标，并采取有效措施确保实现。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完成季度业绩目标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对现有工作流程进行全面梳理，发现并改进存在的问题，提高工作效率。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优化内部流程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组织定期的技能培训和业务知识学习，提升员工的专业素质和综合能力。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提高员工技能培训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短期计划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https://d.book118.com/078017065125006033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2024-09-11T21:53:49.003</cp:lastPrinted>
  <dcterms:created xsi:type="dcterms:W3CDTF">2024-09-11T13:53:49Z</dcterms:created>
  <dcterms:modified xsi:type="dcterms:W3CDTF">2024-09-11T13:53:51Z</dcterms:modified>
</cp:coreProperties>
</file>