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EF334-7ACA-47B7-8CEE-58DA20A8F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88F43-EC27-404E-92DF-6F7D2443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D01EB-C61A-4F64-95D6-B74EF0AB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C874F-544A-4A7B-93F0-255CB1D1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62156-C74A-4C06-BDF0-1D05BB26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6B38F-0FF2-43C9-BD93-5D722A9B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E7893-A570-4F23-9C12-5CF34FA1C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86B8D-A088-47D6-9FD7-15AA5D299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BCE5F-3E6A-4E4C-9F0C-607A0D36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B435F-F726-4FF5-9011-B4F665A6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44886-352D-4169-8FB7-D9EED906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1022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试论公路经济评价体系及方法研究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公路经济评价体系的构成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公路经济评价方法研究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公路经济评价体系的实施步骤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公路经济评价体系的应用案例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公路经济评价体系的挑战与未来发展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2556" b="125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公路经济评价体系的定义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公路经济评价体系是指对公路建设、运营和管理过程中所产生的经济效益、社会效益和环境效益进行综合评价的一套科学、系统的方法体系。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公路经济评价的背景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公路建设的快速发展，公路交通在国民经济中的地位日益重要。为了科学评估公路建设的经济效益和社会效益，提高公路建设和管理的决策水平，促进公路交通事业的可持续发展，建立公路经济评价体系显得尤为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对公路经济评价的研究起步较早，已经形成了较为完善的评价理论和方法体系。例如，美国、欧洲等发达国家在公路建设项目的经济评价中，普遍采用成本效益分析法、多目标决策分析法等方法，综合考虑项目的经济效益、社会效益和环境效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公路经济评价的研究起步较晚，但近年来得到了快速发展。目前，国内学者在公路经济评价的理论和方法方面进行了大量研究，提出了许多有价值的观点和方法。例如，运用数据包络分析、模糊综合评价等方法对公路建设项目的经济效益进行评价；采用层次分析法、灰色关联度分析等方法对公路建设项目的社会效益进行评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促进公路建设决策的科学化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通过建立完善的公路经济评价体系，可以对公路建设项目的经济效益、社会效益和环境效益进行科学评估，为政府和企业提供决策依据，促进公路建设决策的科学化和民主化。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提高公路建设资金的使用效率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通过对公路建设项目的经济效益进行评价，可以判断项目的投资回报率、财务净现值等指标，从而优化投资结构，提高公路建设资金的使用效率。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推动公路交通事业的可持续发展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公路经济评价不仅关注项目的经济效益，还注重项目的社会效益和环境效益。通过综合评价项目的各方面效益，可以推动公路交通事业向更加绿色、低碳、可持续的方向发展。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公路经济评价的意义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公路经济评价体系的构成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建设投资回报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评估公路建设项目的投资回报率，衡量项目的经济效益。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运营成本效益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分析公路运营过程中的成本效益，包括养护、管理等费用。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交通量增长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预测公路建成后交通量的增长情况，评估其对区域经济发展的带动作用。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促进区域均衡发展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评估公路建设对区域均衡发展的作用，包括促进经济、文化等方面的交流。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出行时间节约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评估公路建设对出行时间的影响，衡量其对提高社会效率的作用。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分析公路建设对交通安全的影响，包括事故率、伤亡人数等指标。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评估公路建设对生态环境的影响，包括减少污染、保护生物多样性等方面。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分析公路建设对资源节约利用的作用，如节约土地资源、提高能源利用效率等。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环境景观改善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评估公路建设对环境景观的影响，包括美化环境、提升城市形象等方面。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环境效益评价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采用层次分析法，将公路建设的各种效益进行分层分类评估，确定各指标的权重。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运用模糊数学理论，对公路建设的各种效益进行模糊综合评价，得出综合评价结果。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多目标决策分析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运用多目标决策分析方法，综合考虑公路建设的经济效益、社会效益和环境效益。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综合效益评价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公路经济评价方法研究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通过对公路项目的建设和运营过程中的成本和效益进行量化和比较，以评估项目的经济可行性。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主要包括净现值、内部收益率、投资回收期等。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包括建设成本、运营成本、维护成本等。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成本的构成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包括直接经济效益（如通行费收入、运输成本节约等）和间接经济效益（如促进区域经济发展、提高交通便捷性等）。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效益的构成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目标的设定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根据公路项目的特点和实际需求，设定多个评价目标，如经济效益、社会效益、环境效益等。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通过对各目标的权重和得分进行计算，得出项目的综合评价值。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包括层次分析法、模糊综合评判法、数据包络分析法等。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多目标决策分析法的概念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针对公路项目涉及多个目标和因素的特点，采用多目标决策方法对项目进行综合评价。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多目标决策分析法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模糊综合评价法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模糊综合评价法的概念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运用模糊数学理论对公路项目进行综合评价，以解决评价过程中存在的模糊性和不确定性问题。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评价指标体系的构建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根据公路项目的特点和实际需求，构建包括经济效益、社会效益、环境效益等多方面的评价指标体系。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模糊评价模型的建立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采用模糊数学方法，建立公路项目的模糊评价模型，确定各指标的权重和隶属度函数。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评价结果的处理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通过对各指标的评价结果进行模糊运算和综合处理，得出项目的模糊综合评价值。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https://d.book118.com/078021022140006035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2024-09-14T22:45:35.292</cp:lastPrinted>
  <dcterms:created xsi:type="dcterms:W3CDTF">2024-09-14T14:45:35Z</dcterms:created>
  <dcterms:modified xsi:type="dcterms:W3CDTF">2024-09-14T14:45:37Z</dcterms:modified>
</cp:coreProperties>
</file>