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3DEF8-6900-413A-99AE-808004607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04EEE-7295-415B-9ED0-9F09E8EFE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D6FF1-9ABF-420F-9A2C-553D58B70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125F6-14EA-41ED-A466-BA0C3DD24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180F71-D1E3-434F-B41A-72213D90C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0DC27D-538D-4308-A7C8-12CDAA627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187FA0-FA64-4295-830D-2309E7D90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190B05-8D0D-43CC-B444-8D0CB74B1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C3C181-B314-4603-B30D-6B75A3F27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DB243-9DE8-40DA-A869-6F7D54F79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674FA7-7823-4B10-9364-DA7D09208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2113702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咳嗽病人的护理查房PPT课件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lt1">
                  <a:lumMod val="6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咳嗽病人的护理研究进展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788" r="24788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咳嗽是机体的一种保护性反射，主要是通过咳嗽反射清除呼吸道内的异物或分泌物，以保持呼吸道通畅。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根据咳嗽的性质，可分为干咳和湿咳；根据咳嗽的时间，可分为持续性咳嗽和阵发性咳嗽。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咳嗽的分类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感冒、喉炎、扁桃体炎等上呼吸道感染疾病是引起咳嗽的常见原因。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上呼吸道感染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慢性阻塞性肺疾病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333" r="13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支气管哮喘患者常常会出现咳嗽症状，尤其是在夜间或清晨。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慢性阻塞性肺疾病患者的咳嗽症状多为持续性干咳，且在活动后加重。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咳嗽通常是由气道炎症引起的，炎症刺激气道黏膜，导致气道痉挛或肿胀，进而引发咳嗽。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3917" r="3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气道炎症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咳嗽反射是由神经反射引起的，当呼吸道受到刺激时，神经信号会传递到大脑，引发咳嗽。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神经反射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咳嗽也可以通过刺激痰液分泌来清除呼吸道内的异物或分泌物，保持呼吸道通畅。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痰液分泌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咳嗽的病理生理机制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咳嗽病人的护理评估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咳嗽的音色：是否有痰、气喘等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咳嗽的持续时间：短期还是长期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咳嗽的起病方式：突然发作还是缓慢起病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咳嗽的频率和严重程度：轻度、中度还是重度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伴随症状：发热、胸痛、呼吸困难等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病史采集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皮肤黏膜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心肺功能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体格检查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6232" r="623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体温、脉搏、呼吸频率等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是否有发绀、水肿等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呼吸音、肺部听诊等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心界、心音、肺部触诊等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657" b="1465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白细胞计数、分类等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血常规检查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肺部影像学检查，观察肺部病变情况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X线胸片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评估呼吸功能，了解咳嗽的原因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肺功能检查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痰涂片、痰培养等，了解病原菌情况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痰液检查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咳嗽病人的护理措施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确保病房内空气新鲜，每日定时开窗通风，避免室内空气污浊。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协助病人取舒适卧位，定期更换体位，以利于呼吸道分泌物排出。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注意给病人保暖，避免受凉，以免加重咳嗽症状。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观察药物反应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注意观察病人用药后的反应，如出现不良反应，应及时报告医生。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正确用药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确保病人遵医嘱按时、按量服用药物，避免自行增减剂量或停药。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提醒服药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协助病人记忆服药时间，定时提醒服药，以免遗忘。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917" b="149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833" r="1483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https://d.book118.com/078021137021006024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2024-08-31T01:22:57.429</cp:lastPrinted>
  <dcterms:created xsi:type="dcterms:W3CDTF">2024-08-30T17:22:57Z</dcterms:created>
  <dcterms:modified xsi:type="dcterms:W3CDTF">2024-08-30T17:22:59Z</dcterms:modified>
</cp:coreProperties>
</file>