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 id="2147483707"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33.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5EEACB-AE03-478C-A66F-2AA0B9AE3A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7B4E6A-BD41-4C0F-B2CF-6B31B309F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C55D7F-1CF2-46DE-AF2F-EF7AD410A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8E8375-F9EB-48AE-A3E7-3E22575570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A96E38-3D1C-4D59-B020-D814EE30DD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FC0E1A-3798-4A89-8747-CD2119561F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399B8C-D01F-46B2-B6A1-2EB6A0A1F3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25C98A-DF56-4BA1-A3AB-E71B35CE75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DA499A-BEE9-4FB6-B938-37D0B38A1F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13EF66-8D7F-40F3-BA71-BA81A37CB9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CB2D90-2452-48B2-8DB3-C6C116B194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2021/4/22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3051827620"/>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2021/4/22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598653943"/>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2021/4/22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61218415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2021/4/22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905825717"/>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D997B5FA-0921-464F-AAE1-844C04324D75}" type="datetimeFigureOut">
              <a:rPr lang="zh-CN" altLang="en-US" smtClean="0"/>
              <a:t>2021/4/22</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68117047"/>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D997B5FA-0921-464F-AAE1-844C04324D75}" type="datetimeFigureOut">
              <a:rPr lang="zh-CN" altLang="en-US" smtClean="0"/>
              <a:t>2021/4/22</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764406021"/>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2021/4/22</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76523006"/>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2021/4/22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69475837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2021/4/22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477805659"/>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2021/4/22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3188717747"/>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2021/4/22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4025501431"/>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自定义版式">
    <p:spTree>
      <p:nvGrpSpPr>
        <p:cNvPr id="1" name=""/>
        <p:cNvGrpSpPr/>
        <p:nvPr/>
      </p:nvGrpSpPr>
      <p:grpSpPr>
        <a:xfrm>
          <a:off x="0" y="0"/>
          <a:ext cx="0" cy="0"/>
        </a:xfrm>
      </p:grpSpPr>
    </p:spTree>
    <p:extLst>
      <p:ext uri="{BB962C8B-B14F-4D97-AF65-F5344CB8AC3E}">
        <p14:creationId xmlns:p14="http://schemas.microsoft.com/office/powerpoint/2010/main" val="2767764447"/>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6_Custom Layout">
    <p:spTree>
      <p:nvGrpSpPr>
        <p:cNvPr id="1" name=""/>
        <p:cNvGrpSpPr/>
        <p:nvPr/>
      </p:nvGrpSpPr>
      <p:grpSpPr>
        <a:xfrm>
          <a:off x="0" y="0"/>
          <a:ext cx="0" cy="0"/>
        </a:xfrm>
      </p:grpSpPr>
      <p:sp>
        <p:nvSpPr>
          <p:cNvPr id="3" name="Picture Placeholder 5"/>
          <p:cNvSpPr>
            <a:spLocks noGrp="1"/>
          </p:cNvSpPr>
          <p:nvPr>
            <p:ph type="pic" sz="quarter" idx="13" hasCustomPrompt="1"/>
          </p:nvPr>
        </p:nvSpPr>
        <p:spPr>
          <a:xfrm>
            <a:off x="4256610" y="3067050"/>
            <a:ext cx="3649955" cy="2201364"/>
          </a:xfrm>
          <a:prstGeom prst="rect">
            <a:avLst/>
          </a:prstGeom>
          <a:solidFill>
            <a:schemeClr val="bg1">
              <a:lumMod val="95000"/>
            </a:schemeClr>
          </a:solidFill>
          <a:effectLst>
            <a:outerShdw blurRad="825500" dist="698500" dir="5400000" sx="85000" sy="85000" algn="t" rotWithShape="0">
              <a:prstClr val="black">
                <a:alpha val="20000"/>
              </a:prstClr>
            </a:outerShdw>
          </a:effectLst>
        </p:spPr>
        <p:txBody>
          <a:bodyPr/>
          <a:lstStyle>
            <a:lvl1pPr marL="0" indent="0" algn="ctr">
              <a:buNone/>
              <a:defRPr sz="2800">
                <a:solidFill>
                  <a:schemeClr val="tx1">
                    <a:lumMod val="65000"/>
                    <a:lumOff val="35000"/>
                  </a:schemeClr>
                </a:solidFill>
                <a:latin typeface="Lato" panose="020f0502020204030203" pitchFamily="34" charset="0"/>
              </a:defRPr>
            </a:lvl1pPr>
          </a:lstStyle>
          <a:p>
            <a:r>
              <a:rPr lang="en-US"/>
              <a:t>Add Picture</a:t>
            </a:r>
            <a:endParaRPr lang="id-ID"/>
          </a:p>
        </p:txBody>
      </p:sp>
      <p:sp>
        <p:nvSpPr>
          <p:cNvPr id="4" name="Picture Placeholder 5"/>
          <p:cNvSpPr>
            <a:spLocks noGrp="1"/>
          </p:cNvSpPr>
          <p:nvPr>
            <p:ph type="pic" sz="quarter" idx="14" hasCustomPrompt="1"/>
          </p:nvPr>
        </p:nvSpPr>
        <p:spPr>
          <a:xfrm>
            <a:off x="8218195" y="3067050"/>
            <a:ext cx="3649955" cy="2201364"/>
          </a:xfrm>
          <a:prstGeom prst="rect">
            <a:avLst/>
          </a:prstGeom>
          <a:solidFill>
            <a:schemeClr val="bg1">
              <a:lumMod val="95000"/>
            </a:schemeClr>
          </a:solidFill>
          <a:effectLst>
            <a:outerShdw blurRad="190500" dist="38100" dir="5400000" algn="t" rotWithShape="0">
              <a:prstClr val="black">
                <a:alpha val="20000"/>
              </a:prstClr>
            </a:outerShdw>
          </a:effectLst>
        </p:spPr>
        <p:txBody>
          <a:bodyPr/>
          <a:lstStyle>
            <a:lvl1pPr marL="0" indent="0" algn="ctr">
              <a:buNone/>
              <a:defRPr sz="2800">
                <a:solidFill>
                  <a:schemeClr val="tx1">
                    <a:lumMod val="65000"/>
                    <a:lumOff val="35000"/>
                  </a:schemeClr>
                </a:solidFill>
                <a:latin typeface="Lato" panose="020f0502020204030203" pitchFamily="34" charset="0"/>
              </a:defRPr>
            </a:lvl1pPr>
          </a:lstStyle>
          <a:p>
            <a:r>
              <a:rPr lang="en-US"/>
              <a:t>Add Picture</a:t>
            </a:r>
            <a:endParaRPr lang="id-ID"/>
          </a:p>
        </p:txBody>
      </p:sp>
    </p:spTree>
    <p:extLst>
      <p:ext uri="{BB962C8B-B14F-4D97-AF65-F5344CB8AC3E}">
        <p14:creationId xmlns:p14="http://schemas.microsoft.com/office/powerpoint/2010/main" val="3453623459"/>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a:extLst>
              <a:ext uri="{FF2B5EF4-FFF2-40B4-BE49-F238E27FC236}">
                <a16:creationId xmlns:a16="http://schemas.microsoft.com/office/drawing/2014/main" id="{4C6AFA38-627E-4F7B-BEA5-CF626F255270}"/>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569137F2-6A37-4ADB-BF7C-8C4101C651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20A83C16-FB74-4338-8858-39E1EAB00C7D}"/>
              </a:ext>
            </a:extLst>
          </p:cNvPr>
          <p:cNvSpPr>
            <a:spLocks noGrp="1"/>
          </p:cNvSpPr>
          <p:nvPr>
            <p:ph type="dt" sz="half" idx="10"/>
          </p:nvPr>
        </p:nvSpPr>
        <p:spPr/>
        <p:txBody>
          <a:bodyPr/>
          <a:lstStyle/>
          <a:p>
            <a:fld id="{07C27E53-8393-4364-8F27-75C13D97A0E8}" type="datetimeFigureOut">
              <a:rPr lang="zh-CN" altLang="en-US" smtClean="0"/>
              <a:t>2021/8/17</a:t>
            </a:fld>
            <a:endParaRPr lang="zh-CN" altLang="en-US"/>
          </a:p>
        </p:txBody>
      </p:sp>
      <p:sp>
        <p:nvSpPr>
          <p:cNvPr id="5" name="页脚占位符 4">
            <a:extLst>
              <a:ext uri="{FF2B5EF4-FFF2-40B4-BE49-F238E27FC236}">
                <a16:creationId xmlns:a16="http://schemas.microsoft.com/office/drawing/2014/main" id="{9E7AAF03-BE0A-4DEA-A05E-06FF7665A37D}"/>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31DA7360-FBBC-4ED8-AE18-E0EFDA9BFF19}"/>
              </a:ext>
            </a:extLst>
          </p:cNvPr>
          <p:cNvSpPr>
            <a:spLocks noGrp="1"/>
          </p:cNvSpPr>
          <p:nvPr>
            <p:ph type="sldNum" sz="quarter" idx="12"/>
          </p:nvPr>
        </p:nvSpPr>
        <p:spPr/>
        <p:txBody>
          <a:bodyPr/>
          <a:lstStyle/>
          <a:p>
            <a:fld id="{93D2807F-E77D-47AF-BE97-7F279468F5B6}" type="slidenum">
              <a:rPr lang="zh-CN" altLang="en-US" smtClean="0"/>
              <a:t>‹#›</a:t>
            </a:fld>
            <a:endParaRPr lang="zh-CN" altLang="en-US"/>
          </a:p>
        </p:txBody>
      </p:sp>
    </p:spTree>
    <p:extLst>
      <p:ext uri="{BB962C8B-B14F-4D97-AF65-F5344CB8AC3E}">
        <p14:creationId xmlns:p14="http://schemas.microsoft.com/office/powerpoint/2010/main" val="69940155"/>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a:extLst>
              <a:ext uri="{FF2B5EF4-FFF2-40B4-BE49-F238E27FC236}">
                <a16:creationId xmlns:a16="http://schemas.microsoft.com/office/drawing/2014/main" id="{4B003844-FC03-47DE-B229-1F3765BD42A0}"/>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7FA02712-6BFF-4093-8A80-E9501331F47B}"/>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D909443-1096-43EE-A4A2-EDB352AC87A8}"/>
              </a:ext>
            </a:extLst>
          </p:cNvPr>
          <p:cNvSpPr>
            <a:spLocks noGrp="1"/>
          </p:cNvSpPr>
          <p:nvPr>
            <p:ph type="dt" sz="half" idx="10"/>
          </p:nvPr>
        </p:nvSpPr>
        <p:spPr/>
        <p:txBody>
          <a:bodyPr/>
          <a:lstStyle/>
          <a:p>
            <a:fld id="{07C27E53-8393-4364-8F27-75C13D97A0E8}" type="datetimeFigureOut">
              <a:rPr lang="zh-CN" altLang="en-US" smtClean="0"/>
              <a:t>2021/8/17</a:t>
            </a:fld>
            <a:endParaRPr lang="zh-CN" altLang="en-US"/>
          </a:p>
        </p:txBody>
      </p:sp>
      <p:sp>
        <p:nvSpPr>
          <p:cNvPr id="5" name="页脚占位符 4">
            <a:extLst>
              <a:ext uri="{FF2B5EF4-FFF2-40B4-BE49-F238E27FC236}">
                <a16:creationId xmlns:a16="http://schemas.microsoft.com/office/drawing/2014/main" id="{4B3040E1-8914-4B73-913D-54BC000D4C4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B847222-8B7D-4607-9C90-FC087C5B8045}"/>
              </a:ext>
            </a:extLst>
          </p:cNvPr>
          <p:cNvSpPr>
            <a:spLocks noGrp="1"/>
          </p:cNvSpPr>
          <p:nvPr>
            <p:ph type="sldNum" sz="quarter" idx="12"/>
          </p:nvPr>
        </p:nvSpPr>
        <p:spPr/>
        <p:txBody>
          <a:bodyPr/>
          <a:lstStyle/>
          <a:p>
            <a:fld id="{93D2807F-E77D-47AF-BE97-7F279468F5B6}" type="slidenum">
              <a:rPr lang="zh-CN" altLang="en-US" smtClean="0"/>
              <a:t>‹#›</a:t>
            </a:fld>
            <a:endParaRPr lang="zh-CN" altLang="en-US"/>
          </a:p>
        </p:txBody>
      </p:sp>
    </p:spTree>
    <p:extLst>
      <p:ext uri="{BB962C8B-B14F-4D97-AF65-F5344CB8AC3E}">
        <p14:creationId xmlns:p14="http://schemas.microsoft.com/office/powerpoint/2010/main" val="213117916"/>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a:extLst>
              <a:ext uri="{FF2B5EF4-FFF2-40B4-BE49-F238E27FC236}">
                <a16:creationId xmlns:a16="http://schemas.microsoft.com/office/drawing/2014/main" id="{8BD2872D-5617-4456-9660-05102038327A}"/>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E527F9B6-D488-40F8-B129-AFE4F4EC1DF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0D2B530E-E53D-4D77-BD0E-21F40AC87B73}"/>
              </a:ext>
            </a:extLst>
          </p:cNvPr>
          <p:cNvSpPr>
            <a:spLocks noGrp="1"/>
          </p:cNvSpPr>
          <p:nvPr>
            <p:ph type="dt" sz="half" idx="10"/>
          </p:nvPr>
        </p:nvSpPr>
        <p:spPr/>
        <p:txBody>
          <a:bodyPr/>
          <a:lstStyle/>
          <a:p>
            <a:fld id="{07C27E53-8393-4364-8F27-75C13D97A0E8}" type="datetimeFigureOut">
              <a:rPr lang="zh-CN" altLang="en-US" smtClean="0"/>
              <a:t>2021/8/17</a:t>
            </a:fld>
            <a:endParaRPr lang="zh-CN" altLang="en-US"/>
          </a:p>
        </p:txBody>
      </p:sp>
      <p:sp>
        <p:nvSpPr>
          <p:cNvPr id="5" name="页脚占位符 4">
            <a:extLst>
              <a:ext uri="{FF2B5EF4-FFF2-40B4-BE49-F238E27FC236}">
                <a16:creationId xmlns:a16="http://schemas.microsoft.com/office/drawing/2014/main" id="{0148A13D-08F8-4ED3-86C2-C9890E9B5580}"/>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13C21B38-87B6-4C0A-87EE-0B66BBD9BFF7}"/>
              </a:ext>
            </a:extLst>
          </p:cNvPr>
          <p:cNvSpPr>
            <a:spLocks noGrp="1"/>
          </p:cNvSpPr>
          <p:nvPr>
            <p:ph type="sldNum" sz="quarter" idx="12"/>
          </p:nvPr>
        </p:nvSpPr>
        <p:spPr/>
        <p:txBody>
          <a:bodyPr/>
          <a:lstStyle/>
          <a:p>
            <a:fld id="{93D2807F-E77D-47AF-BE97-7F279468F5B6}" type="slidenum">
              <a:rPr lang="zh-CN" altLang="en-US" smtClean="0"/>
              <a:t>‹#›</a:t>
            </a:fld>
            <a:endParaRPr lang="zh-CN" altLang="en-US"/>
          </a:p>
        </p:txBody>
      </p:sp>
    </p:spTree>
    <p:extLst>
      <p:ext uri="{BB962C8B-B14F-4D97-AF65-F5344CB8AC3E}">
        <p14:creationId xmlns:p14="http://schemas.microsoft.com/office/powerpoint/2010/main" val="1558553185"/>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a:extLst>
              <a:ext uri="{FF2B5EF4-FFF2-40B4-BE49-F238E27FC236}">
                <a16:creationId xmlns:a16="http://schemas.microsoft.com/office/drawing/2014/main" id="{050E5D05-3637-4A33-82F1-4622ECE22F91}"/>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5B06EAC3-3F4B-4256-98C1-BA9211FC9BD5}"/>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E342EB53-9566-4336-985C-6D6918301EE8}"/>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04831B25-6B82-464F-BBAC-7B461AAF14DB}"/>
              </a:ext>
            </a:extLst>
          </p:cNvPr>
          <p:cNvSpPr>
            <a:spLocks noGrp="1"/>
          </p:cNvSpPr>
          <p:nvPr>
            <p:ph type="dt" sz="half" idx="10"/>
          </p:nvPr>
        </p:nvSpPr>
        <p:spPr/>
        <p:txBody>
          <a:bodyPr/>
          <a:lstStyle/>
          <a:p>
            <a:fld id="{07C27E53-8393-4364-8F27-75C13D97A0E8}" type="datetimeFigureOut">
              <a:rPr lang="zh-CN" altLang="en-US" smtClean="0"/>
              <a:t>2021/8/17</a:t>
            </a:fld>
            <a:endParaRPr lang="zh-CN" altLang="en-US"/>
          </a:p>
        </p:txBody>
      </p:sp>
      <p:sp>
        <p:nvSpPr>
          <p:cNvPr id="6" name="页脚占位符 5">
            <a:extLst>
              <a:ext uri="{FF2B5EF4-FFF2-40B4-BE49-F238E27FC236}">
                <a16:creationId xmlns:a16="http://schemas.microsoft.com/office/drawing/2014/main" id="{8CEF524F-DA37-41AA-B3B1-D7D90E38DDB0}"/>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087488DD-0E70-4197-AA74-B18179B35F05}"/>
              </a:ext>
            </a:extLst>
          </p:cNvPr>
          <p:cNvSpPr>
            <a:spLocks noGrp="1"/>
          </p:cNvSpPr>
          <p:nvPr>
            <p:ph type="sldNum" sz="quarter" idx="12"/>
          </p:nvPr>
        </p:nvSpPr>
        <p:spPr/>
        <p:txBody>
          <a:bodyPr/>
          <a:lstStyle/>
          <a:p>
            <a:fld id="{93D2807F-E77D-47AF-BE97-7F279468F5B6}" type="slidenum">
              <a:rPr lang="zh-CN" altLang="en-US" smtClean="0"/>
              <a:t>‹#›</a:t>
            </a:fld>
            <a:endParaRPr lang="zh-CN" altLang="en-US"/>
          </a:p>
        </p:txBody>
      </p:sp>
    </p:spTree>
    <p:extLst>
      <p:ext uri="{BB962C8B-B14F-4D97-AF65-F5344CB8AC3E}">
        <p14:creationId xmlns:p14="http://schemas.microsoft.com/office/powerpoint/2010/main" val="683676395"/>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a:extLst>
              <a:ext uri="{FF2B5EF4-FFF2-40B4-BE49-F238E27FC236}">
                <a16:creationId xmlns:a16="http://schemas.microsoft.com/office/drawing/2014/main" id="{43AFAE2C-937B-401E-8C4E-1B840B46024F}"/>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B072746B-7744-4748-BFC2-78AE71813C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D43E1AE7-4A76-4C93-9C6C-FBDD0AF70F18}"/>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17315032-A34A-4483-9DD8-3EA36457F8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0591E8B5-0AEE-4F03-ACAF-30CC58A4C46F}"/>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4853C842-B293-4BDC-9B3C-9A40F1742FC1}"/>
              </a:ext>
            </a:extLst>
          </p:cNvPr>
          <p:cNvSpPr>
            <a:spLocks noGrp="1"/>
          </p:cNvSpPr>
          <p:nvPr>
            <p:ph type="dt" sz="half" idx="10"/>
          </p:nvPr>
        </p:nvSpPr>
        <p:spPr/>
        <p:txBody>
          <a:bodyPr/>
          <a:lstStyle/>
          <a:p>
            <a:fld id="{07C27E53-8393-4364-8F27-75C13D97A0E8}" type="datetimeFigureOut">
              <a:rPr lang="zh-CN" altLang="en-US" smtClean="0"/>
              <a:t>2021/8/17</a:t>
            </a:fld>
            <a:endParaRPr lang="zh-CN" altLang="en-US"/>
          </a:p>
        </p:txBody>
      </p:sp>
      <p:sp>
        <p:nvSpPr>
          <p:cNvPr id="8" name="页脚占位符 7">
            <a:extLst>
              <a:ext uri="{FF2B5EF4-FFF2-40B4-BE49-F238E27FC236}">
                <a16:creationId xmlns:a16="http://schemas.microsoft.com/office/drawing/2014/main" id="{AA158690-01BB-4521-AA37-9A500D6528B6}"/>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B67E8A8E-C4D8-43A9-BF18-B0A344C60A1E}"/>
              </a:ext>
            </a:extLst>
          </p:cNvPr>
          <p:cNvSpPr>
            <a:spLocks noGrp="1"/>
          </p:cNvSpPr>
          <p:nvPr>
            <p:ph type="sldNum" sz="quarter" idx="12"/>
          </p:nvPr>
        </p:nvSpPr>
        <p:spPr/>
        <p:txBody>
          <a:bodyPr/>
          <a:lstStyle/>
          <a:p>
            <a:fld id="{93D2807F-E77D-47AF-BE97-7F279468F5B6}" type="slidenum">
              <a:rPr lang="zh-CN" altLang="en-US" smtClean="0"/>
              <a:t>‹#›</a:t>
            </a:fld>
            <a:endParaRPr lang="zh-CN" altLang="en-US"/>
          </a:p>
        </p:txBody>
      </p:sp>
    </p:spTree>
    <p:extLst>
      <p:ext uri="{BB962C8B-B14F-4D97-AF65-F5344CB8AC3E}">
        <p14:creationId xmlns:p14="http://schemas.microsoft.com/office/powerpoint/2010/main" val="3059001936"/>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a:extLst>
              <a:ext uri="{FF2B5EF4-FFF2-40B4-BE49-F238E27FC236}">
                <a16:creationId xmlns:a16="http://schemas.microsoft.com/office/drawing/2014/main" id="{0D528ED3-6AAC-45CD-BC01-DCABC39D5CD1}"/>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11280777-2281-4D53-A34B-2010532D6EC8}"/>
              </a:ext>
            </a:extLst>
          </p:cNvPr>
          <p:cNvSpPr>
            <a:spLocks noGrp="1"/>
          </p:cNvSpPr>
          <p:nvPr>
            <p:ph type="dt" sz="half" idx="10"/>
          </p:nvPr>
        </p:nvSpPr>
        <p:spPr/>
        <p:txBody>
          <a:bodyPr/>
          <a:lstStyle/>
          <a:p>
            <a:fld id="{07C27E53-8393-4364-8F27-75C13D97A0E8}" type="datetimeFigureOut">
              <a:rPr lang="zh-CN" altLang="en-US" smtClean="0"/>
              <a:t>2021/8/17</a:t>
            </a:fld>
            <a:endParaRPr lang="zh-CN" altLang="en-US"/>
          </a:p>
        </p:txBody>
      </p:sp>
      <p:sp>
        <p:nvSpPr>
          <p:cNvPr id="4" name="页脚占位符 3">
            <a:extLst>
              <a:ext uri="{FF2B5EF4-FFF2-40B4-BE49-F238E27FC236}">
                <a16:creationId xmlns:a16="http://schemas.microsoft.com/office/drawing/2014/main" id="{6F5A28D7-2590-4880-8E81-C65D2F7EF023}"/>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C5586DE0-7F6B-447E-B471-A0C5D0BCF5CD}"/>
              </a:ext>
            </a:extLst>
          </p:cNvPr>
          <p:cNvSpPr>
            <a:spLocks noGrp="1"/>
          </p:cNvSpPr>
          <p:nvPr>
            <p:ph type="sldNum" sz="quarter" idx="12"/>
          </p:nvPr>
        </p:nvSpPr>
        <p:spPr/>
        <p:txBody>
          <a:bodyPr/>
          <a:lstStyle/>
          <a:p>
            <a:fld id="{93D2807F-E77D-47AF-BE97-7F279468F5B6}" type="slidenum">
              <a:rPr lang="zh-CN" altLang="en-US" smtClean="0"/>
              <a:t>‹#›</a:t>
            </a:fld>
            <a:endParaRPr lang="zh-CN" altLang="en-US"/>
          </a:p>
        </p:txBody>
      </p:sp>
    </p:spTree>
    <p:extLst>
      <p:ext uri="{BB962C8B-B14F-4D97-AF65-F5344CB8AC3E}">
        <p14:creationId xmlns:p14="http://schemas.microsoft.com/office/powerpoint/2010/main" val="3197569438"/>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a:extLst>
              <a:ext uri="{FF2B5EF4-FFF2-40B4-BE49-F238E27FC236}">
                <a16:creationId xmlns:a16="http://schemas.microsoft.com/office/drawing/2014/main" id="{B6BA8348-CD47-49E9-B2AB-CC9626E87A9D}"/>
              </a:ext>
            </a:extLst>
          </p:cNvPr>
          <p:cNvSpPr>
            <a:spLocks noGrp="1"/>
          </p:cNvSpPr>
          <p:nvPr>
            <p:ph type="dt" sz="half" idx="10"/>
          </p:nvPr>
        </p:nvSpPr>
        <p:spPr/>
        <p:txBody>
          <a:bodyPr/>
          <a:lstStyle/>
          <a:p>
            <a:fld id="{07C27E53-8393-4364-8F27-75C13D97A0E8}" type="datetimeFigureOut">
              <a:rPr lang="zh-CN" altLang="en-US" smtClean="0"/>
              <a:t>2021/8/17</a:t>
            </a:fld>
            <a:endParaRPr lang="zh-CN" altLang="en-US"/>
          </a:p>
        </p:txBody>
      </p:sp>
      <p:sp>
        <p:nvSpPr>
          <p:cNvPr id="3" name="页脚占位符 2">
            <a:extLst>
              <a:ext uri="{FF2B5EF4-FFF2-40B4-BE49-F238E27FC236}">
                <a16:creationId xmlns:a16="http://schemas.microsoft.com/office/drawing/2014/main" id="{F96BDBE1-AD78-49C9-81C3-88431C8BACD8}"/>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6ADB748E-92D3-4F9B-A150-AA1EB7666159}"/>
              </a:ext>
            </a:extLst>
          </p:cNvPr>
          <p:cNvSpPr>
            <a:spLocks noGrp="1"/>
          </p:cNvSpPr>
          <p:nvPr>
            <p:ph type="sldNum" sz="quarter" idx="12"/>
          </p:nvPr>
        </p:nvSpPr>
        <p:spPr/>
        <p:txBody>
          <a:bodyPr/>
          <a:lstStyle/>
          <a:p>
            <a:fld id="{93D2807F-E77D-47AF-BE97-7F279468F5B6}" type="slidenum">
              <a:rPr lang="zh-CN" altLang="en-US" smtClean="0"/>
              <a:t>‹#›</a:t>
            </a:fld>
            <a:endParaRPr lang="zh-CN" altLang="en-US"/>
          </a:p>
        </p:txBody>
      </p:sp>
    </p:spTree>
    <p:extLst>
      <p:ext uri="{BB962C8B-B14F-4D97-AF65-F5344CB8AC3E}">
        <p14:creationId xmlns:p14="http://schemas.microsoft.com/office/powerpoint/2010/main" val="1908639407"/>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1CC71E2C-B013-4C1B-A136-29EEB5528B68}"/>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00E7D1C9-773A-4AFE-BBE7-584EDFA0CB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9D5B80D2-5E0E-46BF-9A71-2D23489C5F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DDEEB044-EF57-48D1-B1F3-BFC4DFEDA7A6}"/>
              </a:ext>
            </a:extLst>
          </p:cNvPr>
          <p:cNvSpPr>
            <a:spLocks noGrp="1"/>
          </p:cNvSpPr>
          <p:nvPr>
            <p:ph type="dt" sz="half" idx="10"/>
          </p:nvPr>
        </p:nvSpPr>
        <p:spPr/>
        <p:txBody>
          <a:bodyPr/>
          <a:lstStyle/>
          <a:p>
            <a:fld id="{07C27E53-8393-4364-8F27-75C13D97A0E8}" type="datetimeFigureOut">
              <a:rPr lang="zh-CN" altLang="en-US" smtClean="0"/>
              <a:t>2021/8/17</a:t>
            </a:fld>
            <a:endParaRPr lang="zh-CN" altLang="en-US"/>
          </a:p>
        </p:txBody>
      </p:sp>
      <p:sp>
        <p:nvSpPr>
          <p:cNvPr id="6" name="页脚占位符 5">
            <a:extLst>
              <a:ext uri="{FF2B5EF4-FFF2-40B4-BE49-F238E27FC236}">
                <a16:creationId xmlns:a16="http://schemas.microsoft.com/office/drawing/2014/main" id="{66A53B1E-3A41-4C9C-B7C2-B2CDFCE93DC6}"/>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A299D22B-0518-4154-AA49-DDC7773749C8}"/>
              </a:ext>
            </a:extLst>
          </p:cNvPr>
          <p:cNvSpPr>
            <a:spLocks noGrp="1"/>
          </p:cNvSpPr>
          <p:nvPr>
            <p:ph type="sldNum" sz="quarter" idx="12"/>
          </p:nvPr>
        </p:nvSpPr>
        <p:spPr/>
        <p:txBody>
          <a:bodyPr/>
          <a:lstStyle/>
          <a:p>
            <a:fld id="{93D2807F-E77D-47AF-BE97-7F279468F5B6}" type="slidenum">
              <a:rPr lang="zh-CN" altLang="en-US" smtClean="0"/>
              <a:t>‹#›</a:t>
            </a:fld>
            <a:endParaRPr lang="zh-CN" altLang="en-US"/>
          </a:p>
        </p:txBody>
      </p:sp>
    </p:spTree>
    <p:extLst>
      <p:ext uri="{BB962C8B-B14F-4D97-AF65-F5344CB8AC3E}">
        <p14:creationId xmlns:p14="http://schemas.microsoft.com/office/powerpoint/2010/main" val="598214485"/>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104DA30C-388B-477D-AD78-0A55B7795618}"/>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50493FBE-F48E-4E0B-BA63-006EA5E7BD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2652955F-B1C6-41FB-B489-474C5D51E1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4304B7AE-8F62-4BC3-93E5-EE903F4B5039}"/>
              </a:ext>
            </a:extLst>
          </p:cNvPr>
          <p:cNvSpPr>
            <a:spLocks noGrp="1"/>
          </p:cNvSpPr>
          <p:nvPr>
            <p:ph type="dt" sz="half" idx="10"/>
          </p:nvPr>
        </p:nvSpPr>
        <p:spPr/>
        <p:txBody>
          <a:bodyPr/>
          <a:lstStyle/>
          <a:p>
            <a:fld id="{07C27E53-8393-4364-8F27-75C13D97A0E8}" type="datetimeFigureOut">
              <a:rPr lang="zh-CN" altLang="en-US" smtClean="0"/>
              <a:t>2021/8/17</a:t>
            </a:fld>
            <a:endParaRPr lang="zh-CN" altLang="en-US"/>
          </a:p>
        </p:txBody>
      </p:sp>
      <p:sp>
        <p:nvSpPr>
          <p:cNvPr id="6" name="页脚占位符 5">
            <a:extLst>
              <a:ext uri="{FF2B5EF4-FFF2-40B4-BE49-F238E27FC236}">
                <a16:creationId xmlns:a16="http://schemas.microsoft.com/office/drawing/2014/main" id="{AB865E28-AF62-40AD-A6DD-BB7172017200}"/>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9227F69-28EA-4258-B6E8-49224B6A1C73}"/>
              </a:ext>
            </a:extLst>
          </p:cNvPr>
          <p:cNvSpPr>
            <a:spLocks noGrp="1"/>
          </p:cNvSpPr>
          <p:nvPr>
            <p:ph type="sldNum" sz="quarter" idx="12"/>
          </p:nvPr>
        </p:nvSpPr>
        <p:spPr/>
        <p:txBody>
          <a:bodyPr/>
          <a:lstStyle/>
          <a:p>
            <a:fld id="{93D2807F-E77D-47AF-BE97-7F279468F5B6}" type="slidenum">
              <a:rPr lang="zh-CN" altLang="en-US" smtClean="0"/>
              <a:t>‹#›</a:t>
            </a:fld>
            <a:endParaRPr lang="zh-CN" altLang="en-US"/>
          </a:p>
        </p:txBody>
      </p:sp>
    </p:spTree>
    <p:extLst>
      <p:ext uri="{BB962C8B-B14F-4D97-AF65-F5344CB8AC3E}">
        <p14:creationId xmlns:p14="http://schemas.microsoft.com/office/powerpoint/2010/main" val="2578965054"/>
      </p:ext>
    </p:extLst>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a:extLst>
              <a:ext uri="{FF2B5EF4-FFF2-40B4-BE49-F238E27FC236}">
                <a16:creationId xmlns:a16="http://schemas.microsoft.com/office/drawing/2014/main" id="{51E4A543-9B39-429D-82D0-F009B24685AB}"/>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693FC344-FACD-44C2-B4F5-931AB6C4812E}"/>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82EECC51-547E-4E0E-A7B8-46DADCCC1D6D}"/>
              </a:ext>
            </a:extLst>
          </p:cNvPr>
          <p:cNvSpPr>
            <a:spLocks noGrp="1"/>
          </p:cNvSpPr>
          <p:nvPr>
            <p:ph type="dt" sz="half" idx="10"/>
          </p:nvPr>
        </p:nvSpPr>
        <p:spPr/>
        <p:txBody>
          <a:bodyPr/>
          <a:lstStyle/>
          <a:p>
            <a:fld id="{07C27E53-8393-4364-8F27-75C13D97A0E8}" type="datetimeFigureOut">
              <a:rPr lang="zh-CN" altLang="en-US" smtClean="0"/>
              <a:t>2021/8/17</a:t>
            </a:fld>
            <a:endParaRPr lang="zh-CN" altLang="en-US"/>
          </a:p>
        </p:txBody>
      </p:sp>
      <p:sp>
        <p:nvSpPr>
          <p:cNvPr id="5" name="页脚占位符 4">
            <a:extLst>
              <a:ext uri="{FF2B5EF4-FFF2-40B4-BE49-F238E27FC236}">
                <a16:creationId xmlns:a16="http://schemas.microsoft.com/office/drawing/2014/main" id="{DAA6FA4E-9C79-4D6D-95CC-4F6F384CACC6}"/>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2BCB6C09-C337-4F39-8858-A2DDAC8EEB0A}"/>
              </a:ext>
            </a:extLst>
          </p:cNvPr>
          <p:cNvSpPr>
            <a:spLocks noGrp="1"/>
          </p:cNvSpPr>
          <p:nvPr>
            <p:ph type="sldNum" sz="quarter" idx="12"/>
          </p:nvPr>
        </p:nvSpPr>
        <p:spPr/>
        <p:txBody>
          <a:bodyPr/>
          <a:lstStyle/>
          <a:p>
            <a:fld id="{93D2807F-E77D-47AF-BE97-7F279468F5B6}" type="slidenum">
              <a:rPr lang="zh-CN" altLang="en-US" smtClean="0"/>
              <a:t>‹#›</a:t>
            </a:fld>
            <a:endParaRPr lang="zh-CN" altLang="en-US"/>
          </a:p>
        </p:txBody>
      </p:sp>
    </p:spTree>
    <p:extLst>
      <p:ext uri="{BB962C8B-B14F-4D97-AF65-F5344CB8AC3E}">
        <p14:creationId xmlns:p14="http://schemas.microsoft.com/office/powerpoint/2010/main" val="4263247557"/>
      </p:ext>
    </p:extLst>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a:extLst>
              <a:ext uri="{FF2B5EF4-FFF2-40B4-BE49-F238E27FC236}">
                <a16:creationId xmlns:a16="http://schemas.microsoft.com/office/drawing/2014/main" id="{9F12131D-EE71-41FE-8C14-A0A12CBCE2F0}"/>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D0D62D55-D380-4C75-A2DB-B4BB75ADC5C1}"/>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0221ED18-BD91-4631-B03C-2A8335065B29}"/>
              </a:ext>
            </a:extLst>
          </p:cNvPr>
          <p:cNvSpPr>
            <a:spLocks noGrp="1"/>
          </p:cNvSpPr>
          <p:nvPr>
            <p:ph type="dt" sz="half" idx="10"/>
          </p:nvPr>
        </p:nvSpPr>
        <p:spPr/>
        <p:txBody>
          <a:bodyPr/>
          <a:lstStyle/>
          <a:p>
            <a:fld id="{07C27E53-8393-4364-8F27-75C13D97A0E8}" type="datetimeFigureOut">
              <a:rPr lang="zh-CN" altLang="en-US" smtClean="0"/>
              <a:t>2021/8/17</a:t>
            </a:fld>
            <a:endParaRPr lang="zh-CN" altLang="en-US"/>
          </a:p>
        </p:txBody>
      </p:sp>
      <p:sp>
        <p:nvSpPr>
          <p:cNvPr id="5" name="页脚占位符 4">
            <a:extLst>
              <a:ext uri="{FF2B5EF4-FFF2-40B4-BE49-F238E27FC236}">
                <a16:creationId xmlns:a16="http://schemas.microsoft.com/office/drawing/2014/main" id="{D595DB2B-7326-4E3D-A296-24F356E58F0F}"/>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7ADF1D20-2B75-44C9-BC19-6B80B209E8D6}"/>
              </a:ext>
            </a:extLst>
          </p:cNvPr>
          <p:cNvSpPr>
            <a:spLocks noGrp="1"/>
          </p:cNvSpPr>
          <p:nvPr>
            <p:ph type="sldNum" sz="quarter" idx="12"/>
          </p:nvPr>
        </p:nvSpPr>
        <p:spPr/>
        <p:txBody>
          <a:bodyPr/>
          <a:lstStyle/>
          <a:p>
            <a:fld id="{93D2807F-E77D-47AF-BE97-7F279468F5B6}" type="slidenum">
              <a:rPr lang="zh-CN" altLang="en-US" smtClean="0"/>
              <a:t>‹#›</a:t>
            </a:fld>
            <a:endParaRPr lang="zh-CN" altLang="en-US"/>
          </a:p>
        </p:txBody>
      </p:sp>
    </p:spTree>
    <p:extLst>
      <p:ext uri="{BB962C8B-B14F-4D97-AF65-F5344CB8AC3E}">
        <p14:creationId xmlns:p14="http://schemas.microsoft.com/office/powerpoint/2010/main" val="38759643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image" Target="../media/image1.jpe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slideLayout" Target="../slideLayouts/slideLayout34.xml" /><Relationship Id="rId11" Type="http://schemas.openxmlformats.org/officeDocument/2006/relationships/slideLayout" Target="../slideLayouts/slideLayout35.xml" /><Relationship Id="rId12" Type="http://schemas.openxmlformats.org/officeDocument/2006/relationships/image" Target="../media/image2.png" /><Relationship Id="rId13" Type="http://schemas.openxmlformats.org/officeDocument/2006/relationships/theme" Target="../theme/theme3.xml" /><Relationship Id="rId2" Type="http://schemas.openxmlformats.org/officeDocument/2006/relationships/slideLayout" Target="../slideLayouts/slideLayout26.xml" /><Relationship Id="rId3" Type="http://schemas.openxmlformats.org/officeDocument/2006/relationships/slideLayout" Target="../slideLayouts/slideLayout27.xml" /><Relationship Id="rId4" Type="http://schemas.openxmlformats.org/officeDocument/2006/relationships/slideLayout" Target="../slideLayouts/slideLayout28.xml" /><Relationship Id="rId5" Type="http://schemas.openxmlformats.org/officeDocument/2006/relationships/slideLayout" Target="../slideLayouts/slideLayout29.xml" /><Relationship Id="rId6" Type="http://schemas.openxmlformats.org/officeDocument/2006/relationships/slideLayout" Target="../slideLayouts/slideLayout30.xml" /><Relationship Id="rId7" Type="http://schemas.openxmlformats.org/officeDocument/2006/relationships/slideLayout" Target="../slideLayouts/slideLayout31.xml" /><Relationship Id="rId8" Type="http://schemas.openxmlformats.org/officeDocument/2006/relationships/slideLayout" Target="../slideLayouts/slideLayout32.xml" /><Relationship Id="rId9" Type="http://schemas.openxmlformats.org/officeDocument/2006/relationships/slideLayout" Target="../slideLayouts/slideLayout3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4">
            <a:lum/>
          </a:blip>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2021/4/22</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003094035"/>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dpi="0" rotWithShape="1">
          <a:blip r:embed="rId12">
            <a:lum/>
          </a:blip>
          <a:stretch>
            <a:fillRect/>
          </a:stretch>
        </a:blipFill>
        <a:effectLst/>
      </p:bgPr>
    </p:bg>
    <p:spTree>
      <p:nvGrpSpPr>
        <p:cNvPr id="1" name=""/>
        <p:cNvGrpSpPr/>
        <p:nvPr/>
      </p:nvGrpSpPr>
      <p:grpSpPr>
        <a:xfrm>
          <a:off x="0" y="0"/>
          <a:ext cx="0" cy="0"/>
        </a:xfrm>
      </p:grpSpPr>
      <p:sp>
        <p:nvSpPr>
          <p:cNvPr id="2" name="标题占位符 1">
            <a:extLst>
              <a:ext uri="{FF2B5EF4-FFF2-40B4-BE49-F238E27FC236}">
                <a16:creationId xmlns:a16="http://schemas.microsoft.com/office/drawing/2014/main" id="{9F3D0BCA-C16D-4306-A795-6A715CD91C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30F5D44D-22CC-49AD-8D5B-39E6D2A8ED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CF2BBA4C-DBCC-4996-970B-53F7D8603C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7C27E53-8393-4364-8F27-75C13D97A0E8}" type="datetimeFigureOut">
              <a:rPr lang="zh-CN" altLang="en-US" smtClean="0"/>
              <a:t>2021/8/17</a:t>
            </a:fld>
            <a:endParaRPr lang="zh-CN" altLang="en-US"/>
          </a:p>
        </p:txBody>
      </p:sp>
      <p:sp>
        <p:nvSpPr>
          <p:cNvPr id="5" name="页脚占位符 4">
            <a:extLst>
              <a:ext uri="{FF2B5EF4-FFF2-40B4-BE49-F238E27FC236}">
                <a16:creationId xmlns:a16="http://schemas.microsoft.com/office/drawing/2014/main" id="{FD2EF46F-AE67-4CCB-8C3C-F13C32770E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a:extLst>
              <a:ext uri="{FF2B5EF4-FFF2-40B4-BE49-F238E27FC236}">
                <a16:creationId xmlns:a16="http://schemas.microsoft.com/office/drawing/2014/main" id="{EBDE7BE9-0396-45A4-B420-454185119B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3D2807F-E77D-47AF-BE97-7F279468F5B6}" type="slidenum">
              <a:rPr lang="zh-CN" altLang="en-US" smtClean="0"/>
              <a:t>‹#›</a:t>
            </a:fld>
            <a:endParaRPr lang="zh-CN" altLang="en-US"/>
          </a:p>
        </p:txBody>
      </p:sp>
    </p:spTree>
    <p:extLst>
      <p:ext uri="{BB962C8B-B14F-4D97-AF65-F5344CB8AC3E}">
        <p14:creationId xmlns:p14="http://schemas.microsoft.com/office/powerpoint/2010/main" val="240265369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hemeOverride" Target="../theme/themeOverride2.xml" /><Relationship Id="rId3" Type="http://schemas.openxmlformats.org/officeDocument/2006/relationships/image" Target="../media/image4.jpeg" /><Relationship Id="rId4"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svg" /><Relationship Id="rId2" Type="http://schemas.openxmlformats.org/officeDocument/2006/relationships/themeOverride" Target="../theme/themeOverride3.xml" /><Relationship Id="rId3" Type="http://schemas.openxmlformats.org/officeDocument/2006/relationships/image" Target="../media/image6.png" /><Relationship Id="rId4" Type="http://schemas.openxmlformats.org/officeDocument/2006/relationships/image" Target="../media/image7.svg" /><Relationship Id="rId5" Type="http://schemas.openxmlformats.org/officeDocument/2006/relationships/image" Target="../media/image8.png" /><Relationship Id="rId6" Type="http://schemas.openxmlformats.org/officeDocument/2006/relationships/image" Target="../media/image9.svg" /><Relationship Id="rId7" Type="http://schemas.openxmlformats.org/officeDocument/2006/relationships/image" Target="../media/image10.png" /><Relationship Id="rId8" Type="http://schemas.openxmlformats.org/officeDocument/2006/relationships/image" Target="../media/image11.svg" /><Relationship Id="rId9" Type="http://schemas.openxmlformats.org/officeDocument/2006/relationships/image" Target="../media/image1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hemeOverride" Target="../theme/themeOverride4.xml" /><Relationship Id="rId20" Type="http://schemas.openxmlformats.org/officeDocument/2006/relationships/tags" Target="../tags/tag18.xml" /><Relationship Id="rId21" Type="http://schemas.openxmlformats.org/officeDocument/2006/relationships/tags" Target="../tags/tag19.xml"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hemeOverride" Target="../theme/themeOverride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xml" /><Relationship Id="rId11" Type="http://schemas.openxmlformats.org/officeDocument/2006/relationships/image" Target="../media/image17.jpeg" /><Relationship Id="rId2" Type="http://schemas.openxmlformats.org/officeDocument/2006/relationships/themeOverride" Target="../theme/themeOverride6.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image" Target="../media/image14.png" /><Relationship Id="rId7" Type="http://schemas.openxmlformats.org/officeDocument/2006/relationships/image" Target="../media/image15.svg" /><Relationship Id="rId8" Type="http://schemas.openxmlformats.org/officeDocument/2006/relationships/tags" Target="../tags/tag23.xml" /><Relationship Id="rId9" Type="http://schemas.openxmlformats.org/officeDocument/2006/relationships/image" Target="../media/image16.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hemeOverride" Target="../theme/themeOverride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Override" Target="../theme/themeOverride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hemeOverride" Target="../theme/themeOverride1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2201711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 name="Flowchart: Document 26"/>
          <p:cNvSpPr/>
          <p:nvPr/>
        </p:nvSpPr>
        <p:spPr>
          <a:xfrm>
            <a:off x="0" y="1"/>
            <a:ext cx="12192000" cy="3185160"/>
          </a:xfrm>
          <a:custGeom>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1" fmla="*/ 0 w 21600"/>
              <a:gd name="connsiteY0-2" fmla="*/ 0 h 22181"/>
              <a:gd name="connsiteX1-3" fmla="*/ 21600 w 21600"/>
              <a:gd name="connsiteY1-4" fmla="*/ 0 h 22181"/>
              <a:gd name="connsiteX2-5" fmla="*/ 21600 w 21600"/>
              <a:gd name="connsiteY2-6" fmla="*/ 17322 h 22181"/>
              <a:gd name="connsiteX3-7" fmla="*/ 0 w 21600"/>
              <a:gd name="connsiteY3-8" fmla="*/ 21138 h 22181"/>
              <a:gd name="connsiteX4-9" fmla="*/ 0 w 21600"/>
              <a:gd name="connsiteY4-10" fmla="*/ 0 h 22181"/>
              <a:gd name="connsiteX0-11" fmla="*/ 0 w 21600"/>
              <a:gd name="connsiteY0-12" fmla="*/ 0 h 22089"/>
              <a:gd name="connsiteX1-13" fmla="*/ 21600 w 21600"/>
              <a:gd name="connsiteY1-14" fmla="*/ 0 h 22089"/>
              <a:gd name="connsiteX2-15" fmla="*/ 21600 w 21600"/>
              <a:gd name="connsiteY2-16" fmla="*/ 17322 h 22089"/>
              <a:gd name="connsiteX3-17" fmla="*/ 0 w 21600"/>
              <a:gd name="connsiteY3-18" fmla="*/ 21138 h 22089"/>
              <a:gd name="connsiteX4-19" fmla="*/ 0 w 21600"/>
              <a:gd name="connsiteY4-20" fmla="*/ 0 h 22089"/>
              <a:gd name="connsiteX0-21" fmla="*/ 0 w 21600"/>
              <a:gd name="connsiteY0-22" fmla="*/ 0 h 21856"/>
              <a:gd name="connsiteX1-23" fmla="*/ 21600 w 21600"/>
              <a:gd name="connsiteY1-24" fmla="*/ 0 h 21856"/>
              <a:gd name="connsiteX2-25" fmla="*/ 21600 w 21600"/>
              <a:gd name="connsiteY2-26" fmla="*/ 17322 h 21856"/>
              <a:gd name="connsiteX3-27" fmla="*/ 0 w 21600"/>
              <a:gd name="connsiteY3-28" fmla="*/ 21138 h 21856"/>
              <a:gd name="connsiteX4-29" fmla="*/ 0 w 21600"/>
              <a:gd name="connsiteY4-30" fmla="*/ 0 h 21856"/>
              <a:gd name="connsiteX0-31" fmla="*/ 0 w 21600"/>
              <a:gd name="connsiteY0-32" fmla="*/ 0 h 22617"/>
              <a:gd name="connsiteX1-33" fmla="*/ 21600 w 21600"/>
              <a:gd name="connsiteY1-34" fmla="*/ 0 h 22617"/>
              <a:gd name="connsiteX2-35" fmla="*/ 21600 w 21600"/>
              <a:gd name="connsiteY2-36" fmla="*/ 17322 h 22617"/>
              <a:gd name="connsiteX3-37" fmla="*/ 0 w 21600"/>
              <a:gd name="connsiteY3-38" fmla="*/ 21138 h 22617"/>
              <a:gd name="connsiteX4-39" fmla="*/ 0 w 21600"/>
              <a:gd name="connsiteY4-40" fmla="*/ 0 h 22617"/>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21600" h="22617">
                <a:moveTo>
                  <a:pt x="0" y="0"/>
                </a:moveTo>
                <a:lnTo>
                  <a:pt x="21600" y="0"/>
                </a:lnTo>
                <a:lnTo>
                  <a:pt x="21600" y="17322"/>
                </a:lnTo>
                <a:cubicBezTo>
                  <a:pt x="10800" y="12492"/>
                  <a:pt x="12480" y="27171"/>
                  <a:pt x="0" y="21138"/>
                </a:cubicBezTo>
                <a:lnTo>
                  <a:pt x="0" y="0"/>
                </a:lnTo>
                <a:close/>
              </a:path>
            </a:pathLst>
          </a:custGeom>
          <a:solidFill>
            <a:schemeClr val="accent4"/>
          </a:solidFill>
          <a:effectLst/>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09000"/>
              </a:lnSpc>
            </a:pPr>
            <a:endParaRPr lang="en-US" sz="1200" err="1">
              <a:solidFill>
                <a:schemeClr val="tx1">
                  <a:lumMod val="65000"/>
                  <a:lumOff val="35000"/>
                </a:schemeClr>
              </a:solidFill>
              <a:latin typeface="Arial" pitchFamily="34" charset="0"/>
              <a:ea typeface="思源黑体 CN Regular" panose="020b0500000000000000" pitchFamily="34" charset="-122"/>
              <a:sym typeface="Arial" pitchFamily="34" charset="0"/>
            </a:endParaRPr>
          </a:p>
        </p:txBody>
      </p:sp>
      <p:pic>
        <p:nvPicPr>
          <p:cNvPr id="37" name="图片 36"/>
          <p:cNvPicPr>
            <a:picLocks noChangeAspect="1"/>
          </p:cNvPicPr>
          <p:nvPr/>
        </p:nvPicPr>
        <p:blipFill>
          <a:blip r:embed="rId2">
            <a:extLst>
              <a:ext uri="{28A0092B-C50C-407E-A947-70E740481C1C}">
                <a14:useLocalDpi xmlns:a14="http://schemas.microsoft.com/office/drawing/2010/main" val="0"/>
              </a:ext>
            </a:extLst>
          </a:blip>
          <a:srcRect t="31843" b="31843"/>
          <a:stretch>
            <a:fillRect/>
          </a:stretch>
        </p:blipFill>
        <p:spPr>
          <a:xfrm>
            <a:off x="0" y="1"/>
            <a:ext cx="12192000" cy="2953513"/>
          </a:xfrm>
          <a:custGeom>
            <a:gdLst>
              <a:gd name="connsiteX0" fmla="*/ 0 w 12192000"/>
              <a:gd name="connsiteY0" fmla="*/ 0 h 2953513"/>
              <a:gd name="connsiteX1" fmla="*/ 12192000 w 12192000"/>
              <a:gd name="connsiteY1" fmla="*/ 0 h 2953513"/>
              <a:gd name="connsiteX2" fmla="*/ 12192000 w 12192000"/>
              <a:gd name="connsiteY2" fmla="*/ 2261951 h 2953513"/>
              <a:gd name="connsiteX3" fmla="*/ 0 w 12192000"/>
              <a:gd name="connsiteY3" fmla="*/ 2760254 h 2953513"/>
            </a:gdLst>
            <a:cxnLst>
              <a:cxn ang="0">
                <a:pos x="connsiteX0" y="connsiteY0"/>
              </a:cxn>
              <a:cxn ang="0">
                <a:pos x="connsiteX1" y="connsiteY1"/>
              </a:cxn>
              <a:cxn ang="0">
                <a:pos x="connsiteX2" y="connsiteY2"/>
              </a:cxn>
              <a:cxn ang="0">
                <a:pos x="connsiteX3" y="connsiteY3"/>
              </a:cxn>
            </a:cxnLst>
            <a:rect l="l" t="t" r="r" b="b"/>
            <a:pathLst>
              <a:path w="12192000" h="2953513">
                <a:moveTo>
                  <a:pt x="0" y="0"/>
                </a:moveTo>
                <a:lnTo>
                  <a:pt x="12192000" y="0"/>
                </a:lnTo>
                <a:lnTo>
                  <a:pt x="12192000" y="2261951"/>
                </a:lnTo>
                <a:cubicBezTo>
                  <a:pt x="6096000" y="1631237"/>
                  <a:pt x="7044267" y="3548058"/>
                  <a:pt x="0" y="2760254"/>
                </a:cubicBezTo>
                <a:close/>
              </a:path>
            </a:pathLst>
          </a:custGeom>
        </p:spPr>
      </p:pic>
      <p:sp>
        <p:nvSpPr>
          <p:cNvPr id="27" name="文本框 26">
            <a:extLst>
              <a:ext uri="{FF2B5EF4-FFF2-40B4-BE49-F238E27FC236}">
                <a16:creationId xmlns:a16="http://schemas.microsoft.com/office/drawing/2014/main" id="{81D379C7-CE7B-4478-BBF6-E824859B7F37}"/>
              </a:ext>
            </a:extLst>
          </p:cNvPr>
          <p:cNvSpPr txBox="1"/>
          <p:nvPr/>
        </p:nvSpPr>
        <p:spPr>
          <a:xfrm>
            <a:off x="3333749" y="3477903"/>
            <a:ext cx="5524500"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2000" b="1">
                <a:solidFill>
                  <a:schemeClr val="accent1"/>
                </a:solidFill>
                <a:latin typeface="Arial" pitchFamily="34" charset="0"/>
                <a:ea typeface="思源黑体 CN Regular" panose="020b0500000000000000" pitchFamily="34" charset="-122"/>
                <a:sym typeface="Arial" pitchFamily="34" charset="0"/>
              </a:rPr>
              <a:t>AMOEBA BUSINESS MODEL CASE</a:t>
            </a:r>
          </a:p>
        </p:txBody>
      </p:sp>
      <p:sp>
        <p:nvSpPr>
          <p:cNvPr id="34" name="文本框 33">
            <a:extLst>
              <a:ext uri="{FF2B5EF4-FFF2-40B4-BE49-F238E27FC236}">
                <a16:creationId xmlns:a16="http://schemas.microsoft.com/office/drawing/2014/main" id="{B8C21284-3E17-4FEF-9C8C-71ED9D6FECAF}"/>
              </a:ext>
            </a:extLst>
          </p:cNvPr>
          <p:cNvSpPr txBox="1"/>
          <p:nvPr/>
        </p:nvSpPr>
        <p:spPr>
          <a:xfrm>
            <a:off x="2262240" y="5287997"/>
            <a:ext cx="7667516" cy="29822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lnSpc>
                <a:spcPct val="150000"/>
              </a:lnSpc>
            </a:pPr>
            <a:r>
              <a:rPr lang="zh-CN" altLang="en-US" sz="1000">
                <a:solidFill>
                  <a:schemeClr val="tx1">
                    <a:lumMod val="75000"/>
                    <a:lumOff val="25000"/>
                  </a:schemeClr>
                </a:solidFill>
                <a:latin typeface="Arial" pitchFamily="34" charset="0"/>
                <a:ea typeface="思源黑体 CN Regular" panose="020b0500000000000000" pitchFamily="34" charset="-122"/>
                <a:sym typeface="Arial" pitchFamily="34" charset="0"/>
              </a:rPr>
              <a:t>阿米巴经营就是以各个阿米巴的领导为核心，让其自行制定各自的计划，并依靠全体成员的智慧和努力来完成目标。</a:t>
            </a:r>
          </a:p>
        </p:txBody>
      </p:sp>
      <p:sp>
        <p:nvSpPr>
          <p:cNvPr id="35" name="圆角矩形 16">
            <a:extLst>
              <a:ext uri="{FF2B5EF4-FFF2-40B4-BE49-F238E27FC236}">
                <a16:creationId xmlns:a16="http://schemas.microsoft.com/office/drawing/2014/main" id="{2E0F97FE-90FD-48B3-9EC6-DB8CEFEA8006}"/>
              </a:ext>
            </a:extLst>
          </p:cNvPr>
          <p:cNvSpPr/>
          <p:nvPr/>
        </p:nvSpPr>
        <p:spPr>
          <a:xfrm>
            <a:off x="3934969" y="5858696"/>
            <a:ext cx="1999615" cy="412750"/>
          </a:xfrm>
          <a:prstGeom prst="roundRect">
            <a:avLst>
              <a:gd name="adj" fmla="val 32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a:latin typeface="Arial" pitchFamily="34" charset="0"/>
                <a:ea typeface="思源黑体 CN Regular" panose="020b0500000000000000" pitchFamily="34" charset="-122"/>
                <a:cs typeface="汉仪正圆-55W" panose="00020600040101010101" charset="-122"/>
                <a:sym typeface="Arial" pitchFamily="34" charset="0"/>
              </a:rPr>
              <a:t>汇报人：</a:t>
            </a:r>
          </a:p>
        </p:txBody>
      </p:sp>
      <p:sp>
        <p:nvSpPr>
          <p:cNvPr id="38" name="圆角矩形 17">
            <a:extLst>
              <a:ext uri="{FF2B5EF4-FFF2-40B4-BE49-F238E27FC236}">
                <a16:creationId xmlns:a16="http://schemas.microsoft.com/office/drawing/2014/main" id="{1A09445A-FA69-47D5-92CF-2355864483D5}"/>
              </a:ext>
            </a:extLst>
          </p:cNvPr>
          <p:cNvSpPr/>
          <p:nvPr/>
        </p:nvSpPr>
        <p:spPr>
          <a:xfrm>
            <a:off x="6221604" y="5858696"/>
            <a:ext cx="1999615" cy="412750"/>
          </a:xfrm>
          <a:prstGeom prst="roundRect">
            <a:avLst>
              <a:gd name="adj" fmla="val 32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a:latin typeface="Arial" pitchFamily="34" charset="0"/>
                <a:ea typeface="思源黑体 CN Regular" panose="020b0500000000000000" pitchFamily="34" charset="-122"/>
                <a:cs typeface="汉仪正圆-55W" panose="00020600040101010101" charset="-122"/>
                <a:sym typeface="Arial" pitchFamily="34" charset="0"/>
              </a:rPr>
              <a:t>日期：</a:t>
            </a:r>
            <a:r>
              <a:rPr lang="en-US" altLang="zh-CN" sz="1400" b="1">
                <a:latin typeface="Arial" pitchFamily="34" charset="0"/>
                <a:ea typeface="思源黑体 CN Regular" panose="020b0500000000000000" pitchFamily="34" charset="-122"/>
                <a:cs typeface="汉仪正圆-55W" panose="00020600040101010101" charset="-122"/>
                <a:sym typeface="Arial" pitchFamily="34" charset="0"/>
              </a:rPr>
              <a:t>XX.XX.XX</a:t>
            </a:r>
            <a:endParaRPr lang="en-US" altLang="zh-CN" sz="1400" b="1">
              <a:latin typeface="Arial" pitchFamily="34" charset="0"/>
              <a:ea typeface="思源黑体 CN Regular" panose="020b0500000000000000" pitchFamily="34" charset="-122"/>
              <a:cs typeface="汉仪正圆-55W" panose="00020600040101010101" charset="-122"/>
              <a:sym typeface="Arial" pitchFamily="34" charset="0"/>
            </a:endParaRPr>
          </a:p>
        </p:txBody>
      </p:sp>
      <p:sp>
        <p:nvSpPr>
          <p:cNvPr id="39" name="矩形 38">
            <a:extLst>
              <a:ext uri="{FF2B5EF4-FFF2-40B4-BE49-F238E27FC236}">
                <a16:creationId xmlns:a16="http://schemas.microsoft.com/office/drawing/2014/main" id="{4A93CCB9-B6AC-4C5F-9F1E-AAF109800706}"/>
              </a:ext>
            </a:extLst>
          </p:cNvPr>
          <p:cNvSpPr/>
          <p:nvPr/>
        </p:nvSpPr>
        <p:spPr>
          <a:xfrm>
            <a:off x="665411" y="3957394"/>
            <a:ext cx="10861175" cy="1323411"/>
          </a:xfrm>
          <a:prstGeom prst="rect">
            <a:avLst/>
          </a:prstGeom>
        </p:spPr>
        <p:txBody>
          <a:bodyPr wrap="square" lIns="91412" tIns="45706" rIns="91412" bIns="45706">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0" b="1" spc="-300">
                <a:solidFill>
                  <a:schemeClr val="tx1">
                    <a:lumMod val="75000"/>
                    <a:lumOff val="25000"/>
                  </a:schemeClr>
                </a:solidFill>
                <a:latin typeface="Calibri" panose="020f0502020204030204" pitchFamily="34" charset="0"/>
                <a:cs typeface="+mn-ea"/>
                <a:sym typeface="Calibri" panose="020f0502020204030204" pitchFamily="34" charset="0"/>
              </a:rPr>
              <a:t>阿米巴经营模式案例</a:t>
            </a:r>
          </a:p>
        </p:txBody>
      </p:sp>
    </p:spTree>
    <p:extLst>
      <p:ext uri="{BB962C8B-B14F-4D97-AF65-F5344CB8AC3E}">
        <p14:creationId xmlns:p14="http://schemas.microsoft.com/office/powerpoint/2010/main" val="3198494758"/>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wipe(left)">
                                      <p:cBhvr>
                                        <p:cTn id="7" dur="500"/>
                                        <p:tgtEl>
                                          <p:spTgt spid="27"/>
                                        </p:tgtEl>
                                      </p:cBhvr>
                                    </p:animEffect>
                                  </p:childTnLst>
                                </p:cTn>
                              </p:par>
                            </p:childTnLst>
                          </p:cTn>
                        </p:par>
                        <p:par>
                          <p:cTn id="8" fill="hold" nodeType="afterGroup">
                            <p:stCondLst>
                              <p:cond delay="500"/>
                            </p:stCondLst>
                            <p:childTnLst>
                              <p:par>
                                <p:cTn id="9" presetID="22" presetClass="entr" presetSubtype="8" dur="500" fill="hold" grpId="0" nodeType="afterEffect">
                                  <p:stCondLst>
                                    <p:cond delay="0"/>
                                  </p:stCondLst>
                                  <p:childTnLst>
                                    <p:set>
                                      <p:cBhvr>
                                        <p:cTn id="10" dur="1" fill="hold">
                                          <p:stCondLst>
                                            <p:cond delay="0"/>
                                          </p:stCondLst>
                                        </p:cTn>
                                        <p:tgtEl>
                                          <p:spTgt spid="34"/>
                                        </p:tgtEl>
                                        <p:attrNameLst>
                                          <p:attrName>style.visibility</p:attrName>
                                        </p:attrNameLst>
                                      </p:cBhvr>
                                      <p:to>
                                        <p:strVal val="visible"/>
                                      </p:to>
                                    </p:set>
                                    <p:animEffect transition="in" filter="wipe(left)">
                                      <p:cBhvr>
                                        <p:cTn id="11" dur="500"/>
                                        <p:tgtEl>
                                          <p:spTgt spid="34"/>
                                        </p:tgtEl>
                                      </p:cBhvr>
                                    </p:animEffect>
                                  </p:childTnLst>
                                </p:cTn>
                              </p:par>
                            </p:childTnLst>
                          </p:cTn>
                        </p:par>
                        <p:par>
                          <p:cTn id="12" fill="hold" nodeType="afterGroup">
                            <p:stCondLst>
                              <p:cond delay="1000"/>
                            </p:stCondLst>
                            <p:childTnLst>
                              <p:par>
                                <p:cTn id="13" presetID="22" presetClass="entr" presetSubtype="8" dur="500" fill="hold" grpId="0" nodeType="afterEffect">
                                  <p:stCondLst>
                                    <p:cond delay="0"/>
                                  </p:stCondLst>
                                  <p:childTnLst>
                                    <p:set>
                                      <p:cBhvr>
                                        <p:cTn id="14" dur="1" fill="hold">
                                          <p:stCondLst>
                                            <p:cond delay="0"/>
                                          </p:stCondLst>
                                        </p:cTn>
                                        <p:tgtEl>
                                          <p:spTgt spid="35"/>
                                        </p:tgtEl>
                                        <p:attrNameLst>
                                          <p:attrName>style.visibility</p:attrName>
                                        </p:attrNameLst>
                                      </p:cBhvr>
                                      <p:to>
                                        <p:strVal val="visible"/>
                                      </p:to>
                                    </p:set>
                                    <p:animEffect transition="in" filter="wipe(left)">
                                      <p:cBhvr>
                                        <p:cTn id="15" dur="500"/>
                                        <p:tgtEl>
                                          <p:spTgt spid="35"/>
                                        </p:tgtEl>
                                      </p:cBhvr>
                                    </p:animEffect>
                                  </p:childTnLst>
                                </p:cTn>
                              </p:par>
                            </p:childTnLst>
                          </p:cTn>
                        </p:par>
                        <p:par>
                          <p:cTn id="16" fill="hold" nodeType="afterGroup">
                            <p:stCondLst>
                              <p:cond delay="1500"/>
                            </p:stCondLst>
                            <p:childTnLst>
                              <p:par>
                                <p:cTn id="17" presetID="22" presetClass="entr" presetSubtype="8" dur="500" fill="hold" grpId="0" nodeType="after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wipe(left)">
                                      <p:cBhvr>
                                        <p:cTn id="19" dur="500"/>
                                        <p:tgtEl>
                                          <p:spTgt spid="38"/>
                                        </p:tgtEl>
                                      </p:cBhvr>
                                    </p:animEffect>
                                  </p:childTnLst>
                                </p:cTn>
                              </p:par>
                              <p:par>
                                <p:cTn id="20" presetID="16" presetClass="entr" presetSubtype="37" dur="1000" fill="hold" grpId="0" nodeType="withEffect">
                                  <p:stCondLst>
                                    <p:cond delay="1000"/>
                                  </p:stCondLst>
                                  <p:childTnLst>
                                    <p:set>
                                      <p:cBhvr>
                                        <p:cTn id="21" dur="1" fill="hold">
                                          <p:stCondLst>
                                            <p:cond delay="0"/>
                                          </p:stCondLst>
                                        </p:cTn>
                                        <p:tgtEl>
                                          <p:spTgt spid="39"/>
                                        </p:tgtEl>
                                        <p:attrNameLst>
                                          <p:attrName>style.visibility</p:attrName>
                                        </p:attrNameLst>
                                      </p:cBhvr>
                                      <p:to>
                                        <p:strVal val="visible"/>
                                      </p:to>
                                    </p:set>
                                    <p:animEffect transition="in" filter="barn(outVertical)">
                                      <p:cBhvr>
                                        <p:cTn id="22" dur="10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34" grpId="0"/>
      <p:bldP spid="35" grpId="0"/>
      <p:bldP spid="38" grpId="0"/>
      <p:bldP spid="39"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文本框 12"/>
          <p:cNvSpPr txBox="1"/>
          <p:nvPr/>
        </p:nvSpPr>
        <p:spPr>
          <a:xfrm>
            <a:off x="5435282" y="1239686"/>
            <a:ext cx="3178175"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u="sng">
                <a:solidFill>
                  <a:schemeClr val="accent2"/>
                </a:solidFill>
                <a:latin typeface="Arial" pitchFamily="34" charset="0"/>
                <a:ea typeface="思源黑体 CN Regular" panose="020b0500000000000000" pitchFamily="34" charset="-122"/>
                <a:sym typeface="Arial" pitchFamily="34" charset="0"/>
              </a:rPr>
              <a:t>CONTENTS</a:t>
            </a:r>
          </a:p>
        </p:txBody>
      </p:sp>
      <p:grpSp>
        <p:nvGrpSpPr>
          <p:cNvPr id="14" name="组合 13"/>
          <p:cNvGrpSpPr/>
          <p:nvPr/>
        </p:nvGrpSpPr>
        <p:grpSpPr>
          <a:xfrm>
            <a:off x="4543907" y="4637537"/>
            <a:ext cx="3506470" cy="704850"/>
            <a:chOff x="7112" y="4116"/>
            <a:chExt cx="5522" cy="1110"/>
          </a:xfrm>
        </p:grpSpPr>
        <p:sp>
          <p:nvSpPr>
            <p:cNvPr id="17" name="椭圆 16"/>
            <p:cNvSpPr/>
            <p:nvPr/>
          </p:nvSpPr>
          <p:spPr>
            <a:xfrm>
              <a:off x="7112" y="4116"/>
              <a:ext cx="1110" cy="111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000" b="1">
                  <a:latin typeface="Arial" pitchFamily="34" charset="0"/>
                  <a:ea typeface="思源黑体 CN Regular" panose="020b0500000000000000" pitchFamily="34" charset="-122"/>
                  <a:sym typeface="Arial" pitchFamily="34" charset="0"/>
                </a:rPr>
                <a:t>02</a:t>
              </a:r>
            </a:p>
          </p:txBody>
        </p:sp>
        <p:sp>
          <p:nvSpPr>
            <p:cNvPr id="19" name="文本框 18"/>
            <p:cNvSpPr txBox="1"/>
            <p:nvPr/>
          </p:nvSpPr>
          <p:spPr>
            <a:xfrm>
              <a:off x="8494" y="4142"/>
              <a:ext cx="291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400" b="1">
                  <a:solidFill>
                    <a:schemeClr val="tx1">
                      <a:lumMod val="75000"/>
                      <a:lumOff val="25000"/>
                    </a:schemeClr>
                  </a:solidFill>
                  <a:latin typeface="Arial" pitchFamily="34" charset="0"/>
                  <a:ea typeface="思源黑体 CN Regular" panose="020b0500000000000000" pitchFamily="34" charset="-122"/>
                  <a:sym typeface="Arial" pitchFamily="34" charset="0"/>
                </a:rPr>
                <a:t>本质优势</a:t>
              </a:r>
            </a:p>
          </p:txBody>
        </p:sp>
        <p:sp>
          <p:nvSpPr>
            <p:cNvPr id="20" name="文本框 19"/>
            <p:cNvSpPr txBox="1"/>
            <p:nvPr/>
          </p:nvSpPr>
          <p:spPr>
            <a:xfrm>
              <a:off x="8494" y="4747"/>
              <a:ext cx="4140" cy="4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000">
                  <a:solidFill>
                    <a:schemeClr val="tx1">
                      <a:lumMod val="75000"/>
                      <a:lumOff val="25000"/>
                    </a:schemeClr>
                  </a:solidFill>
                  <a:latin typeface="Arial" pitchFamily="34" charset="0"/>
                  <a:ea typeface="思源黑体 CN Regular" panose="020b0500000000000000" pitchFamily="34" charset="-122"/>
                  <a:sym typeface="Arial" pitchFamily="34" charset="0"/>
                </a:rPr>
                <a:t>ESSENTIAL ADVANTAGE</a:t>
              </a:r>
            </a:p>
          </p:txBody>
        </p:sp>
      </p:grpSp>
      <p:grpSp>
        <p:nvGrpSpPr>
          <p:cNvPr id="21" name="组合 20"/>
          <p:cNvGrpSpPr/>
          <p:nvPr/>
        </p:nvGrpSpPr>
        <p:grpSpPr>
          <a:xfrm>
            <a:off x="8324699" y="3024637"/>
            <a:ext cx="3506470" cy="719455"/>
            <a:chOff x="7112" y="4116"/>
            <a:chExt cx="5522" cy="1133"/>
          </a:xfrm>
        </p:grpSpPr>
        <p:sp>
          <p:nvSpPr>
            <p:cNvPr id="22" name="椭圆 21"/>
            <p:cNvSpPr/>
            <p:nvPr/>
          </p:nvSpPr>
          <p:spPr>
            <a:xfrm>
              <a:off x="7112" y="4116"/>
              <a:ext cx="1110" cy="111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000" b="1">
                  <a:latin typeface="Arial" pitchFamily="34" charset="0"/>
                  <a:ea typeface="思源黑体 CN Regular" panose="020b0500000000000000" pitchFamily="34" charset="-122"/>
                  <a:sym typeface="Arial" pitchFamily="34" charset="0"/>
                </a:rPr>
                <a:t>03</a:t>
              </a:r>
            </a:p>
          </p:txBody>
        </p:sp>
        <p:sp>
          <p:nvSpPr>
            <p:cNvPr id="23" name="文本框 22"/>
            <p:cNvSpPr txBox="1"/>
            <p:nvPr/>
          </p:nvSpPr>
          <p:spPr>
            <a:xfrm>
              <a:off x="8494" y="4180"/>
              <a:ext cx="291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400" b="1">
                  <a:solidFill>
                    <a:schemeClr val="tx1">
                      <a:lumMod val="75000"/>
                      <a:lumOff val="25000"/>
                    </a:schemeClr>
                  </a:solidFill>
                  <a:latin typeface="Arial" pitchFamily="34" charset="0"/>
                  <a:ea typeface="思源黑体 CN Regular" panose="020b0500000000000000" pitchFamily="34" charset="-122"/>
                  <a:sym typeface="Arial" pitchFamily="34" charset="0"/>
                </a:rPr>
                <a:t>基本概念</a:t>
              </a:r>
            </a:p>
          </p:txBody>
        </p:sp>
        <p:sp>
          <p:nvSpPr>
            <p:cNvPr id="24" name="文本框 23"/>
            <p:cNvSpPr txBox="1"/>
            <p:nvPr/>
          </p:nvSpPr>
          <p:spPr>
            <a:xfrm>
              <a:off x="8494" y="4785"/>
              <a:ext cx="4140" cy="4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000">
                  <a:solidFill>
                    <a:schemeClr val="tx1">
                      <a:lumMod val="75000"/>
                      <a:lumOff val="25000"/>
                    </a:schemeClr>
                  </a:solidFill>
                  <a:latin typeface="Arial" pitchFamily="34" charset="0"/>
                  <a:ea typeface="思源黑体 CN Regular" panose="020b0500000000000000" pitchFamily="34" charset="-122"/>
                  <a:sym typeface="Arial" pitchFamily="34" charset="0"/>
                </a:rPr>
                <a:t>BASIC CONCEPTS</a:t>
              </a:r>
            </a:p>
          </p:txBody>
        </p:sp>
      </p:grpSp>
      <p:grpSp>
        <p:nvGrpSpPr>
          <p:cNvPr id="25" name="组合 24"/>
          <p:cNvGrpSpPr/>
          <p:nvPr/>
        </p:nvGrpSpPr>
        <p:grpSpPr>
          <a:xfrm>
            <a:off x="4543907" y="3024834"/>
            <a:ext cx="3506470" cy="719455"/>
            <a:chOff x="7112" y="4116"/>
            <a:chExt cx="5522" cy="1133"/>
          </a:xfrm>
        </p:grpSpPr>
        <p:sp>
          <p:nvSpPr>
            <p:cNvPr id="26" name="椭圆 25"/>
            <p:cNvSpPr/>
            <p:nvPr/>
          </p:nvSpPr>
          <p:spPr>
            <a:xfrm>
              <a:off x="7112" y="4116"/>
              <a:ext cx="1110" cy="111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000" b="1">
                  <a:latin typeface="Arial" pitchFamily="34" charset="0"/>
                  <a:ea typeface="思源黑体 CN Regular" panose="020b0500000000000000" pitchFamily="34" charset="-122"/>
                  <a:sym typeface="Arial" pitchFamily="34" charset="0"/>
                </a:rPr>
                <a:t>01</a:t>
              </a:r>
            </a:p>
          </p:txBody>
        </p:sp>
        <p:sp>
          <p:nvSpPr>
            <p:cNvPr id="28" name="文本框 27"/>
            <p:cNvSpPr txBox="1"/>
            <p:nvPr/>
          </p:nvSpPr>
          <p:spPr>
            <a:xfrm>
              <a:off x="8494" y="4180"/>
              <a:ext cx="291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400" b="1">
                  <a:solidFill>
                    <a:schemeClr val="tx1">
                      <a:lumMod val="75000"/>
                      <a:lumOff val="25000"/>
                    </a:schemeClr>
                  </a:solidFill>
                  <a:latin typeface="Arial" pitchFamily="34" charset="0"/>
                  <a:ea typeface="思源黑体 CN Regular" panose="020b0500000000000000" pitchFamily="34" charset="-122"/>
                  <a:sym typeface="Arial" pitchFamily="34" charset="0"/>
                </a:rPr>
                <a:t>模式目的</a:t>
              </a:r>
            </a:p>
          </p:txBody>
        </p:sp>
        <p:sp>
          <p:nvSpPr>
            <p:cNvPr id="29" name="文本框 28"/>
            <p:cNvSpPr txBox="1"/>
            <p:nvPr/>
          </p:nvSpPr>
          <p:spPr>
            <a:xfrm>
              <a:off x="8494" y="4785"/>
              <a:ext cx="4140" cy="4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000">
                  <a:solidFill>
                    <a:schemeClr val="tx1">
                      <a:lumMod val="75000"/>
                      <a:lumOff val="25000"/>
                    </a:schemeClr>
                  </a:solidFill>
                  <a:latin typeface="Arial" pitchFamily="34" charset="0"/>
                  <a:ea typeface="思源黑体 CN Regular" panose="020b0500000000000000" pitchFamily="34" charset="-122"/>
                  <a:sym typeface="Arial" pitchFamily="34" charset="0"/>
                </a:rPr>
                <a:t>MODEL PURPOSE</a:t>
              </a:r>
            </a:p>
          </p:txBody>
        </p:sp>
      </p:grpSp>
      <p:grpSp>
        <p:nvGrpSpPr>
          <p:cNvPr id="30" name="组合 29"/>
          <p:cNvGrpSpPr/>
          <p:nvPr/>
        </p:nvGrpSpPr>
        <p:grpSpPr>
          <a:xfrm>
            <a:off x="8324699" y="4637537"/>
            <a:ext cx="3506470" cy="719455"/>
            <a:chOff x="7112" y="4116"/>
            <a:chExt cx="5522" cy="1133"/>
          </a:xfrm>
        </p:grpSpPr>
        <p:sp>
          <p:nvSpPr>
            <p:cNvPr id="31" name="椭圆 30"/>
            <p:cNvSpPr/>
            <p:nvPr/>
          </p:nvSpPr>
          <p:spPr>
            <a:xfrm>
              <a:off x="7112" y="4116"/>
              <a:ext cx="1110" cy="111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000" b="1">
                  <a:latin typeface="Arial" pitchFamily="34" charset="0"/>
                  <a:ea typeface="思源黑体 CN Regular" panose="020b0500000000000000" pitchFamily="34" charset="-122"/>
                  <a:sym typeface="Arial" pitchFamily="34" charset="0"/>
                </a:rPr>
                <a:t>04</a:t>
              </a:r>
            </a:p>
          </p:txBody>
        </p:sp>
        <p:sp>
          <p:nvSpPr>
            <p:cNvPr id="32" name="文本框 31"/>
            <p:cNvSpPr txBox="1"/>
            <p:nvPr/>
          </p:nvSpPr>
          <p:spPr>
            <a:xfrm>
              <a:off x="8494" y="4180"/>
              <a:ext cx="291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400" b="1">
                  <a:solidFill>
                    <a:schemeClr val="tx1">
                      <a:lumMod val="75000"/>
                      <a:lumOff val="25000"/>
                    </a:schemeClr>
                  </a:solidFill>
                  <a:latin typeface="Arial" pitchFamily="34" charset="0"/>
                  <a:ea typeface="思源黑体 CN Regular" panose="020b0500000000000000" pitchFamily="34" charset="-122"/>
                  <a:sym typeface="Arial" pitchFamily="34" charset="0"/>
                </a:rPr>
                <a:t>潜在难题</a:t>
              </a:r>
            </a:p>
          </p:txBody>
        </p:sp>
        <p:sp>
          <p:nvSpPr>
            <p:cNvPr id="33" name="文本框 32"/>
            <p:cNvSpPr txBox="1"/>
            <p:nvPr/>
          </p:nvSpPr>
          <p:spPr>
            <a:xfrm>
              <a:off x="8494" y="4785"/>
              <a:ext cx="4140" cy="4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000">
                  <a:solidFill>
                    <a:schemeClr val="tx1">
                      <a:lumMod val="75000"/>
                      <a:lumOff val="25000"/>
                    </a:schemeClr>
                  </a:solidFill>
                  <a:latin typeface="Arial" pitchFamily="34" charset="0"/>
                  <a:ea typeface="思源黑体 CN Regular" panose="020b0500000000000000" pitchFamily="34" charset="-122"/>
                  <a:sym typeface="Arial" pitchFamily="34" charset="0"/>
                </a:rPr>
                <a:t>POTENTIAL CHALLENGES</a:t>
              </a:r>
            </a:p>
          </p:txBody>
        </p:sp>
      </p:grpSp>
      <p:grpSp>
        <p:nvGrpSpPr>
          <p:cNvPr id="27" name="组合 26">
            <a:extLst>
              <a:ext uri="{FF2B5EF4-FFF2-40B4-BE49-F238E27FC236}">
                <a16:creationId xmlns:a16="http://schemas.microsoft.com/office/drawing/2014/main" id="{13CF91AA-FC89-42E6-B796-1731F681D7FF}"/>
              </a:ext>
            </a:extLst>
          </p:cNvPr>
          <p:cNvGrpSpPr/>
          <p:nvPr/>
        </p:nvGrpSpPr>
        <p:grpSpPr>
          <a:xfrm rot="16200000" flipH="1" flipV="1">
            <a:off x="-1441692" y="1441691"/>
            <a:ext cx="7152968" cy="4269585"/>
            <a:chOff x="0" y="664601"/>
            <a:chExt cx="12643872" cy="6202017"/>
          </a:xfrm>
          <a:solidFill>
            <a:schemeClr val="accent1"/>
          </a:solidFill>
        </p:grpSpPr>
        <p:sp>
          <p:nvSpPr>
            <p:cNvPr id="34" name="Freeform 21">
              <a:extLst>
                <a:ext uri="{FF2B5EF4-FFF2-40B4-BE49-F238E27FC236}">
                  <a16:creationId xmlns:a16="http://schemas.microsoft.com/office/drawing/2014/main" id="{68EB1E5F-22D0-419F-B5AD-655487B49B58}"/>
                </a:ext>
              </a:extLst>
            </p:cNvPr>
            <p:cNvSpPr/>
            <p:nvPr/>
          </p:nvSpPr>
          <p:spPr bwMode="auto">
            <a:xfrm rot="10800000" flipH="1">
              <a:off x="0" y="664601"/>
              <a:ext cx="12192000" cy="6202017"/>
            </a:xfrm>
            <a:custGeom>
              <a:gdLst>
                <a:gd name="T0" fmla="*/ 0 w 1166"/>
                <a:gd name="T1" fmla="*/ 301 h 591"/>
                <a:gd name="T2" fmla="*/ 578 w 1166"/>
                <a:gd name="T3" fmla="*/ 361 h 591"/>
                <a:gd name="T4" fmla="*/ 1166 w 1166"/>
                <a:gd name="T5" fmla="*/ 481 h 591"/>
                <a:gd name="T6" fmla="*/ 1166 w 1166"/>
                <a:gd name="T7" fmla="*/ 0 h 591"/>
                <a:gd name="T8" fmla="*/ 0 w 1166"/>
                <a:gd name="T9" fmla="*/ 0 h 591"/>
                <a:gd name="T10" fmla="*/ 0 w 1166"/>
                <a:gd name="T11" fmla="*/ 301 h 591"/>
              </a:gdLst>
              <a:cxnLst>
                <a:cxn ang="0">
                  <a:pos x="T0" y="T1"/>
                </a:cxn>
                <a:cxn ang="0">
                  <a:pos x="T2" y="T3"/>
                </a:cxn>
                <a:cxn ang="0">
                  <a:pos x="T4" y="T5"/>
                </a:cxn>
                <a:cxn ang="0">
                  <a:pos x="T6" y="T7"/>
                </a:cxn>
                <a:cxn ang="0">
                  <a:pos x="T8" y="T9"/>
                </a:cxn>
                <a:cxn ang="0">
                  <a:pos x="T10" y="T11"/>
                </a:cxn>
              </a:cxnLst>
              <a:rect l="0" t="0" r="r" b="b"/>
              <a:pathLst>
                <a:path w="1166" h="591">
                  <a:moveTo>
                    <a:pt x="0" y="301"/>
                  </a:moveTo>
                  <a:cubicBezTo>
                    <a:pt x="0" y="301"/>
                    <a:pt x="224" y="168"/>
                    <a:pt x="578" y="361"/>
                  </a:cubicBezTo>
                  <a:cubicBezTo>
                    <a:pt x="999" y="591"/>
                    <a:pt x="1166" y="481"/>
                    <a:pt x="1166" y="481"/>
                  </a:cubicBezTo>
                  <a:cubicBezTo>
                    <a:pt x="1166" y="0"/>
                    <a:pt x="1166" y="0"/>
                    <a:pt x="1166" y="0"/>
                  </a:cubicBezTo>
                  <a:cubicBezTo>
                    <a:pt x="0" y="0"/>
                    <a:pt x="0" y="0"/>
                    <a:pt x="0" y="0"/>
                  </a:cubicBezTo>
                  <a:lnTo>
                    <a:pt x="0" y="301"/>
                  </a:lnTo>
                  <a:close/>
                </a:path>
              </a:pathLst>
            </a:custGeom>
            <a:grp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35" name="Freeform 29">
              <a:extLst>
                <a:ext uri="{FF2B5EF4-FFF2-40B4-BE49-F238E27FC236}">
                  <a16:creationId xmlns:a16="http://schemas.microsoft.com/office/drawing/2014/main" id="{93693D54-36F7-44B3-B294-B47CC4EDF17E}"/>
                </a:ext>
              </a:extLst>
            </p:cNvPr>
            <p:cNvSpPr/>
            <p:nvPr/>
          </p:nvSpPr>
          <p:spPr bwMode="auto">
            <a:xfrm flipH="1">
              <a:off x="12193" y="1436217"/>
              <a:ext cx="12631679" cy="2992802"/>
            </a:xfrm>
            <a:custGeom>
              <a:gdLst>
                <a:gd name="T0" fmla="*/ 492 w 1165"/>
                <a:gd name="T1" fmla="*/ 85 h 338"/>
                <a:gd name="T2" fmla="*/ 0 w 1165"/>
                <a:gd name="T3" fmla="*/ 29 h 338"/>
                <a:gd name="T4" fmla="*/ 0 w 1165"/>
                <a:gd name="T5" fmla="*/ 81 h 338"/>
                <a:gd name="T6" fmla="*/ 583 w 1165"/>
                <a:gd name="T7" fmla="*/ 152 h 338"/>
                <a:gd name="T8" fmla="*/ 1165 w 1165"/>
                <a:gd name="T9" fmla="*/ 248 h 338"/>
                <a:gd name="T10" fmla="*/ 492 w 1165"/>
                <a:gd name="T11" fmla="*/ 85 h 338"/>
                <a:gd name="connsiteX0" fmla="*/ 4598 w 10371"/>
                <a:gd name="connsiteY0" fmla="*/ 2680 h 10049"/>
                <a:gd name="connsiteX1" fmla="*/ 371 w 10371"/>
                <a:gd name="connsiteY1" fmla="*/ 328 h 10049"/>
                <a:gd name="connsiteX2" fmla="*/ 371 w 10371"/>
                <a:gd name="connsiteY2" fmla="*/ 2511 h 10049"/>
                <a:gd name="connsiteX3" fmla="*/ 5380 w 10371"/>
                <a:gd name="connsiteY3" fmla="*/ 5620 h 10049"/>
                <a:gd name="connsiteX4" fmla="*/ 10371 w 10371"/>
                <a:gd name="connsiteY4" fmla="*/ 7647 h 10049"/>
                <a:gd name="connsiteX5" fmla="*/ 4598 w 10371"/>
                <a:gd name="connsiteY5" fmla="*/ 2680 h 100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71" h="10049">
                  <a:moveTo>
                    <a:pt x="4598" y="2680"/>
                  </a:moveTo>
                  <a:cubicBezTo>
                    <a:pt x="2536" y="-890"/>
                    <a:pt x="826" y="34"/>
                    <a:pt x="371" y="328"/>
                  </a:cubicBezTo>
                  <a:cubicBezTo>
                    <a:pt x="371" y="1056"/>
                    <a:pt x="-464" y="1629"/>
                    <a:pt x="371" y="2511"/>
                  </a:cubicBezTo>
                  <a:cubicBezTo>
                    <a:pt x="1206" y="3393"/>
                    <a:pt x="3370" y="1464"/>
                    <a:pt x="5380" y="5620"/>
                  </a:cubicBezTo>
                  <a:cubicBezTo>
                    <a:pt x="7846" y="10744"/>
                    <a:pt x="9374" y="11426"/>
                    <a:pt x="10371" y="7647"/>
                  </a:cubicBezTo>
                  <a:cubicBezTo>
                    <a:pt x="8997" y="11216"/>
                    <a:pt x="7477" y="7634"/>
                    <a:pt x="4598" y="2680"/>
                  </a:cubicBezTo>
                  <a:close/>
                </a:path>
              </a:pathLst>
            </a:cu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38" name="矩形 37">
            <a:extLst>
              <a:ext uri="{FF2B5EF4-FFF2-40B4-BE49-F238E27FC236}">
                <a16:creationId xmlns:a16="http://schemas.microsoft.com/office/drawing/2014/main" id="{959E9F58-79B5-4839-94B4-95F3A89D8032}"/>
              </a:ext>
            </a:extLst>
          </p:cNvPr>
          <p:cNvSpPr/>
          <p:nvPr/>
        </p:nvSpPr>
        <p:spPr>
          <a:xfrm>
            <a:off x="2851314" y="968483"/>
            <a:ext cx="2244535" cy="11887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dist"/>
            <a:r>
              <a:rPr lang="zh-CN" altLang="en-US" sz="7200" spc="600">
                <a:solidFill>
                  <a:schemeClr val="accent1"/>
                </a:solidFill>
                <a:latin typeface="Calibri" panose="020f0502020204030204" pitchFamily="34" charset="0"/>
                <a:cs typeface="+mn-ea"/>
                <a:sym typeface="Calibri" panose="020f0502020204030204" pitchFamily="34" charset="0"/>
              </a:rPr>
              <a:t>目录</a:t>
            </a:r>
          </a:p>
        </p:txBody>
      </p:sp>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left)">
                                      <p:cBhvr>
                                        <p:cTn id="7" dur="500"/>
                                        <p:tgtEl>
                                          <p:spTgt spid="13"/>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wipe(left)">
                                      <p:cBhvr>
                                        <p:cTn id="11" dur="500"/>
                                        <p:tgtEl>
                                          <p:spTgt spid="14"/>
                                        </p:tgtEl>
                                      </p:cBhvr>
                                    </p:animEffect>
                                  </p:childTnLst>
                                </p:cTn>
                              </p:par>
                            </p:childTnLst>
                          </p:cTn>
                        </p:par>
                        <p:par>
                          <p:cTn id="12" fill="hold" nodeType="afterGroup">
                            <p:stCondLst>
                              <p:cond delay="1000"/>
                            </p:stCondLst>
                            <p:childTnLst>
                              <p:par>
                                <p:cTn id="13" presetID="22" presetClass="entr" presetSubtype="8" dur="500" fill="hold" nodeType="after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wipe(left)">
                                      <p:cBhvr>
                                        <p:cTn id="15" dur="500"/>
                                        <p:tgtEl>
                                          <p:spTgt spid="21"/>
                                        </p:tgtEl>
                                      </p:cBhvr>
                                    </p:animEffect>
                                  </p:childTnLst>
                                </p:cTn>
                              </p:par>
                            </p:childTnLst>
                          </p:cTn>
                        </p:par>
                        <p:par>
                          <p:cTn id="16" fill="hold" nodeType="afterGroup">
                            <p:stCondLst>
                              <p:cond delay="1500"/>
                            </p:stCondLst>
                            <p:childTnLst>
                              <p:par>
                                <p:cTn id="17" presetID="22" presetClass="entr" presetSubtype="8" dur="500" fill="hold" nodeType="afterEffect">
                                  <p:stCondLst>
                                    <p:cond delay="0"/>
                                  </p:stCondLst>
                                  <p:childTnLst>
                                    <p:set>
                                      <p:cBhvr>
                                        <p:cTn id="18" dur="1" fill="hold">
                                          <p:stCondLst>
                                            <p:cond delay="0"/>
                                          </p:stCondLst>
                                        </p:cTn>
                                        <p:tgtEl>
                                          <p:spTgt spid="25"/>
                                        </p:tgtEl>
                                        <p:attrNameLst>
                                          <p:attrName>style.visibility</p:attrName>
                                        </p:attrNameLst>
                                      </p:cBhvr>
                                      <p:to>
                                        <p:strVal val="visible"/>
                                      </p:to>
                                    </p:set>
                                    <p:animEffect transition="in" filter="wipe(left)">
                                      <p:cBhvr>
                                        <p:cTn id="19" dur="500"/>
                                        <p:tgtEl>
                                          <p:spTgt spid="25"/>
                                        </p:tgtEl>
                                      </p:cBhvr>
                                    </p:animEffect>
                                  </p:childTnLst>
                                </p:cTn>
                              </p:par>
                            </p:childTnLst>
                          </p:cTn>
                        </p:par>
                        <p:par>
                          <p:cTn id="20" fill="hold" nodeType="afterGroup">
                            <p:stCondLst>
                              <p:cond delay="2000"/>
                            </p:stCondLst>
                            <p:childTnLst>
                              <p:par>
                                <p:cTn id="21" presetID="22" presetClass="entr" presetSubtype="8" dur="500" fill="hold" nodeType="afterEffect">
                                  <p:stCondLst>
                                    <p:cond delay="0"/>
                                  </p:stCondLst>
                                  <p:childTnLst>
                                    <p:set>
                                      <p:cBhvr>
                                        <p:cTn id="22" dur="1" fill="hold">
                                          <p:stCondLst>
                                            <p:cond delay="0"/>
                                          </p:stCondLst>
                                        </p:cTn>
                                        <p:tgtEl>
                                          <p:spTgt spid="30"/>
                                        </p:tgtEl>
                                        <p:attrNameLst>
                                          <p:attrName>style.visibility</p:attrName>
                                        </p:attrNameLst>
                                      </p:cBhvr>
                                      <p:to>
                                        <p:strVal val="visible"/>
                                      </p:to>
                                    </p:set>
                                    <p:animEffect transition="in" filter="wipe(left)">
                                      <p:cBhvr>
                                        <p:cTn id="23"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a:extLst>
              <a:ext uri="{FF2B5EF4-FFF2-40B4-BE49-F238E27FC236}">
                <a16:creationId xmlns:a16="http://schemas.microsoft.com/office/drawing/2014/main" id="{D426D3F5-BACB-4E52-8AC2-F85F7EFA8261}"/>
              </a:ext>
            </a:extLst>
          </p:cNvPr>
          <p:cNvGrpSpPr/>
          <p:nvPr/>
        </p:nvGrpSpPr>
        <p:grpSpPr>
          <a:xfrm rot="16200000" flipH="1" flipV="1">
            <a:off x="-1441692" y="1441691"/>
            <a:ext cx="7152968" cy="4269585"/>
            <a:chOff x="0" y="664601"/>
            <a:chExt cx="12643872" cy="6202017"/>
          </a:xfrm>
          <a:solidFill>
            <a:schemeClr val="accent1"/>
          </a:solidFill>
        </p:grpSpPr>
        <p:sp>
          <p:nvSpPr>
            <p:cNvPr id="5" name="Freeform 21">
              <a:extLst>
                <a:ext uri="{FF2B5EF4-FFF2-40B4-BE49-F238E27FC236}">
                  <a16:creationId xmlns:a16="http://schemas.microsoft.com/office/drawing/2014/main" id="{31CBD606-659E-4FFC-B4F9-A80D68526490}"/>
                </a:ext>
              </a:extLst>
            </p:cNvPr>
            <p:cNvSpPr/>
            <p:nvPr/>
          </p:nvSpPr>
          <p:spPr bwMode="auto">
            <a:xfrm rot="10800000" flipH="1">
              <a:off x="0" y="664601"/>
              <a:ext cx="12192000" cy="6202017"/>
            </a:xfrm>
            <a:custGeom>
              <a:gdLst>
                <a:gd name="T0" fmla="*/ 0 w 1166"/>
                <a:gd name="T1" fmla="*/ 301 h 591"/>
                <a:gd name="T2" fmla="*/ 578 w 1166"/>
                <a:gd name="T3" fmla="*/ 361 h 591"/>
                <a:gd name="T4" fmla="*/ 1166 w 1166"/>
                <a:gd name="T5" fmla="*/ 481 h 591"/>
                <a:gd name="T6" fmla="*/ 1166 w 1166"/>
                <a:gd name="T7" fmla="*/ 0 h 591"/>
                <a:gd name="T8" fmla="*/ 0 w 1166"/>
                <a:gd name="T9" fmla="*/ 0 h 591"/>
                <a:gd name="T10" fmla="*/ 0 w 1166"/>
                <a:gd name="T11" fmla="*/ 301 h 591"/>
              </a:gdLst>
              <a:cxnLst>
                <a:cxn ang="0">
                  <a:pos x="T0" y="T1"/>
                </a:cxn>
                <a:cxn ang="0">
                  <a:pos x="T2" y="T3"/>
                </a:cxn>
                <a:cxn ang="0">
                  <a:pos x="T4" y="T5"/>
                </a:cxn>
                <a:cxn ang="0">
                  <a:pos x="T6" y="T7"/>
                </a:cxn>
                <a:cxn ang="0">
                  <a:pos x="T8" y="T9"/>
                </a:cxn>
                <a:cxn ang="0">
                  <a:pos x="T10" y="T11"/>
                </a:cxn>
              </a:cxnLst>
              <a:rect l="0" t="0" r="r" b="b"/>
              <a:pathLst>
                <a:path w="1166" h="591">
                  <a:moveTo>
                    <a:pt x="0" y="301"/>
                  </a:moveTo>
                  <a:cubicBezTo>
                    <a:pt x="0" y="301"/>
                    <a:pt x="224" y="168"/>
                    <a:pt x="578" y="361"/>
                  </a:cubicBezTo>
                  <a:cubicBezTo>
                    <a:pt x="999" y="591"/>
                    <a:pt x="1166" y="481"/>
                    <a:pt x="1166" y="481"/>
                  </a:cubicBezTo>
                  <a:cubicBezTo>
                    <a:pt x="1166" y="0"/>
                    <a:pt x="1166" y="0"/>
                    <a:pt x="1166" y="0"/>
                  </a:cubicBezTo>
                  <a:cubicBezTo>
                    <a:pt x="0" y="0"/>
                    <a:pt x="0" y="0"/>
                    <a:pt x="0" y="0"/>
                  </a:cubicBezTo>
                  <a:lnTo>
                    <a:pt x="0" y="301"/>
                  </a:lnTo>
                  <a:close/>
                </a:path>
              </a:pathLst>
            </a:custGeom>
            <a:grp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6" name="Freeform 29">
              <a:extLst>
                <a:ext uri="{FF2B5EF4-FFF2-40B4-BE49-F238E27FC236}">
                  <a16:creationId xmlns:a16="http://schemas.microsoft.com/office/drawing/2014/main" id="{7C28F56F-D5E3-4767-9847-08D8AC2F5639}"/>
                </a:ext>
              </a:extLst>
            </p:cNvPr>
            <p:cNvSpPr/>
            <p:nvPr/>
          </p:nvSpPr>
          <p:spPr bwMode="auto">
            <a:xfrm flipH="1">
              <a:off x="12193" y="1436217"/>
              <a:ext cx="12631679" cy="2992802"/>
            </a:xfrm>
            <a:custGeom>
              <a:gdLst>
                <a:gd name="T0" fmla="*/ 492 w 1165"/>
                <a:gd name="T1" fmla="*/ 85 h 338"/>
                <a:gd name="T2" fmla="*/ 0 w 1165"/>
                <a:gd name="T3" fmla="*/ 29 h 338"/>
                <a:gd name="T4" fmla="*/ 0 w 1165"/>
                <a:gd name="T5" fmla="*/ 81 h 338"/>
                <a:gd name="T6" fmla="*/ 583 w 1165"/>
                <a:gd name="T7" fmla="*/ 152 h 338"/>
                <a:gd name="T8" fmla="*/ 1165 w 1165"/>
                <a:gd name="T9" fmla="*/ 248 h 338"/>
                <a:gd name="T10" fmla="*/ 492 w 1165"/>
                <a:gd name="T11" fmla="*/ 85 h 338"/>
                <a:gd name="connsiteX0" fmla="*/ 4598 w 10371"/>
                <a:gd name="connsiteY0" fmla="*/ 2680 h 10049"/>
                <a:gd name="connsiteX1" fmla="*/ 371 w 10371"/>
                <a:gd name="connsiteY1" fmla="*/ 328 h 10049"/>
                <a:gd name="connsiteX2" fmla="*/ 371 w 10371"/>
                <a:gd name="connsiteY2" fmla="*/ 2511 h 10049"/>
                <a:gd name="connsiteX3" fmla="*/ 5380 w 10371"/>
                <a:gd name="connsiteY3" fmla="*/ 5620 h 10049"/>
                <a:gd name="connsiteX4" fmla="*/ 10371 w 10371"/>
                <a:gd name="connsiteY4" fmla="*/ 7647 h 10049"/>
                <a:gd name="connsiteX5" fmla="*/ 4598 w 10371"/>
                <a:gd name="connsiteY5" fmla="*/ 2680 h 100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71" h="10049">
                  <a:moveTo>
                    <a:pt x="4598" y="2680"/>
                  </a:moveTo>
                  <a:cubicBezTo>
                    <a:pt x="2536" y="-890"/>
                    <a:pt x="826" y="34"/>
                    <a:pt x="371" y="328"/>
                  </a:cubicBezTo>
                  <a:cubicBezTo>
                    <a:pt x="371" y="1056"/>
                    <a:pt x="-464" y="1629"/>
                    <a:pt x="371" y="2511"/>
                  </a:cubicBezTo>
                  <a:cubicBezTo>
                    <a:pt x="1206" y="3393"/>
                    <a:pt x="3370" y="1464"/>
                    <a:pt x="5380" y="5620"/>
                  </a:cubicBezTo>
                  <a:cubicBezTo>
                    <a:pt x="7846" y="10744"/>
                    <a:pt x="9374" y="11426"/>
                    <a:pt x="10371" y="7647"/>
                  </a:cubicBezTo>
                  <a:cubicBezTo>
                    <a:pt x="8997" y="11216"/>
                    <a:pt x="7477" y="7634"/>
                    <a:pt x="4598" y="2680"/>
                  </a:cubicBezTo>
                  <a:close/>
                </a:path>
              </a:pathLst>
            </a:cu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14" name="矩形: 圆角 4"/>
          <p:cNvSpPr/>
          <p:nvPr/>
        </p:nvSpPr>
        <p:spPr>
          <a:xfrm rot="2700000">
            <a:off x="7023654" y="1236473"/>
            <a:ext cx="1683328" cy="1683328"/>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8" name="矩形 7"/>
          <p:cNvSpPr/>
          <p:nvPr/>
        </p:nvSpPr>
        <p:spPr>
          <a:xfrm flipH="1">
            <a:off x="6031427" y="876804"/>
            <a:ext cx="3640671" cy="2402666"/>
          </a:xfrm>
          <a:prstGeom prst="rect">
            <a:avLst/>
          </a:prstGeom>
          <a:noFill/>
          <a:ln w="28575">
            <a:no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ltLang="zh-CN" sz="8800">
                <a:gradFill>
                  <a:gsLst>
                    <a:gs pos="38000">
                      <a:schemeClr val="bg1"/>
                    </a:gs>
                    <a:gs pos="81000">
                      <a:schemeClr val="bg1">
                        <a:alpha val="0"/>
                      </a:schemeClr>
                    </a:gs>
                  </a:gsLst>
                  <a:lin ang="5400000" scaled="0"/>
                </a:gradFill>
                <a:cs typeface="+mn-ea"/>
                <a:sym typeface="+mn-lt"/>
              </a:rPr>
              <a:t>01</a:t>
            </a:r>
            <a:endParaRPr lang="zh-CN" altLang="en-US" sz="8800">
              <a:gradFill>
                <a:gsLst>
                  <a:gs pos="38000">
                    <a:schemeClr val="bg1"/>
                  </a:gs>
                  <a:gs pos="81000">
                    <a:schemeClr val="bg1">
                      <a:alpha val="0"/>
                    </a:schemeClr>
                  </a:gs>
                </a:gsLst>
                <a:lin ang="5400000" scaled="0"/>
              </a:gradFill>
              <a:cs typeface="+mn-ea"/>
              <a:sym typeface="+mn-lt"/>
            </a:endParaRPr>
          </a:p>
        </p:txBody>
      </p:sp>
      <p:grpSp>
        <p:nvGrpSpPr>
          <p:cNvPr id="9" name="组合 8">
            <a:extLst>
              <a:ext uri="{FF2B5EF4-FFF2-40B4-BE49-F238E27FC236}">
                <a16:creationId xmlns:a16="http://schemas.microsoft.com/office/drawing/2014/main" id="{A3FD6BFB-FE73-452E-BA75-9FBA5B38AE4D}"/>
              </a:ext>
            </a:extLst>
          </p:cNvPr>
          <p:cNvGrpSpPr/>
          <p:nvPr/>
        </p:nvGrpSpPr>
        <p:grpSpPr>
          <a:xfrm>
            <a:off x="5416479" y="3579932"/>
            <a:ext cx="4870566" cy="1703475"/>
            <a:chOff x="6520293" y="2446265"/>
            <a:chExt cx="4870566" cy="1703475"/>
          </a:xfrm>
        </p:grpSpPr>
        <p:sp>
          <p:nvSpPr>
            <p:cNvPr id="10" name="矩形 9">
              <a:extLst>
                <a:ext uri="{FF2B5EF4-FFF2-40B4-BE49-F238E27FC236}">
                  <a16:creationId xmlns:a16="http://schemas.microsoft.com/office/drawing/2014/main" id="{9D8EC495-CB3B-4E9C-93B9-456D5047A9C3}"/>
                </a:ext>
              </a:extLst>
            </p:cNvPr>
            <p:cNvSpPr/>
            <p:nvPr/>
          </p:nvSpPr>
          <p:spPr>
            <a:xfrm>
              <a:off x="6520293" y="2446265"/>
              <a:ext cx="4870566" cy="11887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dist"/>
              <a:r>
                <a:rPr lang="zh-CN" altLang="en-US" sz="8000" spc="600">
                  <a:solidFill>
                    <a:schemeClr val="accent1"/>
                  </a:solidFill>
                  <a:latin typeface="Calibri" panose="020f0502020204030204" pitchFamily="34" charset="0"/>
                  <a:cs typeface="+mn-ea"/>
                  <a:sym typeface="Calibri" panose="020f0502020204030204" pitchFamily="34" charset="0"/>
                </a:rPr>
                <a:t>模式目的</a:t>
              </a:r>
            </a:p>
          </p:txBody>
        </p:sp>
        <p:sp>
          <p:nvSpPr>
            <p:cNvPr id="11" name="文本框 10">
              <a:extLst>
                <a:ext uri="{FF2B5EF4-FFF2-40B4-BE49-F238E27FC236}">
                  <a16:creationId xmlns:a16="http://schemas.microsoft.com/office/drawing/2014/main" id="{D4C014F7-4279-4A0A-B929-B42B39838FDB}"/>
                </a:ext>
              </a:extLst>
            </p:cNvPr>
            <p:cNvSpPr txBox="1"/>
            <p:nvPr/>
          </p:nvSpPr>
          <p:spPr>
            <a:xfrm>
              <a:off x="6553554" y="3749630"/>
              <a:ext cx="4804044" cy="400110"/>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2000" i="0" u="none" strike="noStrike" kern="1200" cap="none" spc="0" normalizeH="0" baseline="0" noProof="0">
                  <a:ln>
                    <a:noFill/>
                  </a:ln>
                  <a:solidFill>
                    <a:schemeClr val="tx1">
                      <a:lumMod val="50000"/>
                      <a:lumOff val="50000"/>
                    </a:schemeClr>
                  </a:solidFill>
                  <a:uLnTx/>
                  <a:uFillTx/>
                  <a:latin typeface="Calibri" panose="020f0502020204030204" pitchFamily="34" charset="0"/>
                  <a:cs typeface="+mn-ea"/>
                  <a:sym typeface="Calibri" panose="020f0502020204030204" pitchFamily="34" charset="0"/>
                </a:rPr>
                <a:t>MODEL PURPOSE</a:t>
              </a:r>
            </a:p>
          </p:txBody>
        </p:sp>
      </p:grpSp>
    </p:spTree>
    <p:extLst>
      <p:ext uri="{BB962C8B-B14F-4D97-AF65-F5344CB8AC3E}">
        <p14:creationId xmlns:p14="http://schemas.microsoft.com/office/powerpoint/2010/main" val="320909972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7" presetClass="entr" presetSubtype="0" dur="75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750"/>
                                        <p:tgtEl>
                                          <p:spTgt spid="14"/>
                                        </p:tgtEl>
                                      </p:cBhvr>
                                    </p:animEffect>
                                    <p:anim calcmode="lin" valueType="num">
                                      <p:cBhvr>
                                        <p:cTn id="8" dur="750" fill="hold"/>
                                        <p:tgtEl>
                                          <p:spTgt spid="14"/>
                                        </p:tgtEl>
                                        <p:attrNameLst>
                                          <p:attrName>ppt_x</p:attrName>
                                        </p:attrNameLst>
                                      </p:cBhvr>
                                      <p:tavLst>
                                        <p:tav tm="0">
                                          <p:val>
                                            <p:strVal val="#ppt_x"/>
                                          </p:val>
                                        </p:tav>
                                        <p:tav tm="100000">
                                          <p:val>
                                            <p:strVal val="#ppt_x"/>
                                          </p:val>
                                        </p:tav>
                                      </p:tavLst>
                                    </p:anim>
                                    <p:anim calcmode="lin" valueType="num">
                                      <p:cBhvr>
                                        <p:cTn id="9" dur="750" fill="hold"/>
                                        <p:tgtEl>
                                          <p:spTgt spid="14"/>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750"/>
                            </p:stCondLst>
                            <p:childTnLst>
                              <p:par>
                                <p:cTn id="11" presetID="42" presetClass="entr" presetSubtype="0" dur="100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par>
                          <p:cTn id="16" fill="hold" nodeType="afterGroup">
                            <p:stCondLst>
                              <p:cond delay="1750"/>
                            </p:stCondLst>
                            <p:childTnLst>
                              <p:par>
                                <p:cTn id="17" presetID="53" presetClass="entr" presetSubtype="16" dur="500" fill="hold" nodeType="after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500" fill="hold"/>
                                        <p:tgtEl>
                                          <p:spTgt spid="9"/>
                                        </p:tgtEl>
                                        <p:attrNameLst>
                                          <p:attrName>ppt_w</p:attrName>
                                        </p:attrNameLst>
                                      </p:cBhvr>
                                      <p:tavLst>
                                        <p:tav tm="0">
                                          <p:val>
                                            <p:fltVal val="0"/>
                                          </p:val>
                                        </p:tav>
                                        <p:tav tm="100000">
                                          <p:val>
                                            <p:strVal val="#ppt_w"/>
                                          </p:val>
                                        </p:tav>
                                      </p:tavLst>
                                    </p:anim>
                                    <p:anim calcmode="lin" valueType="num">
                                      <p:cBhvr>
                                        <p:cTn id="20" dur="500" fill="hold"/>
                                        <p:tgtEl>
                                          <p:spTgt spid="9"/>
                                        </p:tgtEl>
                                        <p:attrNameLst>
                                          <p:attrName>ppt_h</p:attrName>
                                        </p:attrNameLst>
                                      </p:cBhvr>
                                      <p:tavLst>
                                        <p:tav tm="0">
                                          <p:val>
                                            <p:fltVal val="0"/>
                                          </p:val>
                                        </p:tav>
                                        <p:tav tm="100000">
                                          <p:val>
                                            <p:strVal val="#ppt_h"/>
                                          </p:val>
                                        </p:tav>
                                      </p:tavLst>
                                    </p:anim>
                                    <p:animEffect transition="in" filter="fade">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8"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梯形 7"/>
          <p:cNvSpPr/>
          <p:nvPr/>
        </p:nvSpPr>
        <p:spPr>
          <a:xfrm>
            <a:off x="850350" y="1545520"/>
            <a:ext cx="3370898" cy="2072640"/>
          </a:xfrm>
          <a:custGeom>
            <a:gdLst>
              <a:gd name="connsiteX0" fmla="*/ 0 w 2987040"/>
              <a:gd name="connsiteY0" fmla="*/ 2072640 h 2072640"/>
              <a:gd name="connsiteX1" fmla="*/ 518160 w 2987040"/>
              <a:gd name="connsiteY1" fmla="*/ 0 h 2072640"/>
              <a:gd name="connsiteX2" fmla="*/ 2468880 w 2987040"/>
              <a:gd name="connsiteY2" fmla="*/ 0 h 2072640"/>
              <a:gd name="connsiteX3" fmla="*/ 2987040 w 2987040"/>
              <a:gd name="connsiteY3" fmla="*/ 2072640 h 2072640"/>
              <a:gd name="connsiteX4" fmla="*/ 0 w 2987040"/>
              <a:gd name="connsiteY4" fmla="*/ 2072640 h 2072640"/>
              <a:gd name="connsiteX0-1" fmla="*/ 0 w 2499360"/>
              <a:gd name="connsiteY0-2" fmla="*/ 2072640 h 2072640"/>
              <a:gd name="connsiteX1-3" fmla="*/ 518160 w 2499360"/>
              <a:gd name="connsiteY1-4" fmla="*/ 0 h 2072640"/>
              <a:gd name="connsiteX2-5" fmla="*/ 2468880 w 2499360"/>
              <a:gd name="connsiteY2-6" fmla="*/ 0 h 2072640"/>
              <a:gd name="connsiteX3-7" fmla="*/ 2499360 w 2499360"/>
              <a:gd name="connsiteY3-8" fmla="*/ 2057400 h 2072640"/>
              <a:gd name="connsiteX4-9" fmla="*/ 0 w 2499360"/>
              <a:gd name="connsiteY4-10" fmla="*/ 2072640 h 2072640"/>
              <a:gd name="connsiteX0-11" fmla="*/ 0 w 2470785"/>
              <a:gd name="connsiteY0-12" fmla="*/ 2072640 h 2072640"/>
              <a:gd name="connsiteX1-13" fmla="*/ 518160 w 2470785"/>
              <a:gd name="connsiteY1-14" fmla="*/ 0 h 2072640"/>
              <a:gd name="connsiteX2-15" fmla="*/ 2468880 w 2470785"/>
              <a:gd name="connsiteY2-16" fmla="*/ 0 h 2072640"/>
              <a:gd name="connsiteX3-17" fmla="*/ 2470785 w 2470785"/>
              <a:gd name="connsiteY3-18" fmla="*/ 2057400 h 2072640"/>
              <a:gd name="connsiteX4-19" fmla="*/ 0 w 2470785"/>
              <a:gd name="connsiteY4-20" fmla="*/ 2072640 h 2072640"/>
              <a:gd name="connsiteX0-21" fmla="*/ 0 w 2470785"/>
              <a:gd name="connsiteY0-22" fmla="*/ 2072640 h 2072640"/>
              <a:gd name="connsiteX1-23" fmla="*/ 518160 w 2470785"/>
              <a:gd name="connsiteY1-24" fmla="*/ 0 h 2072640"/>
              <a:gd name="connsiteX2-25" fmla="*/ 2468880 w 2470785"/>
              <a:gd name="connsiteY2-26" fmla="*/ 0 h 2072640"/>
              <a:gd name="connsiteX3-27" fmla="*/ 2470785 w 2470785"/>
              <a:gd name="connsiteY3-28" fmla="*/ 2071687 h 2072640"/>
              <a:gd name="connsiteX4-29" fmla="*/ 0 w 2470785"/>
              <a:gd name="connsiteY4-30" fmla="*/ 2072640 h 2072640"/>
              <a:gd name="connsiteX0-31" fmla="*/ 0 w 3370898"/>
              <a:gd name="connsiteY0-32" fmla="*/ 2072640 h 2072640"/>
              <a:gd name="connsiteX1-33" fmla="*/ 1418273 w 3370898"/>
              <a:gd name="connsiteY1-34" fmla="*/ 0 h 2072640"/>
              <a:gd name="connsiteX2-35" fmla="*/ 3368993 w 3370898"/>
              <a:gd name="connsiteY2-36" fmla="*/ 0 h 2072640"/>
              <a:gd name="connsiteX3-37" fmla="*/ 3370898 w 3370898"/>
              <a:gd name="connsiteY3-38" fmla="*/ 2071687 h 2072640"/>
              <a:gd name="connsiteX4-39" fmla="*/ 0 w 3370898"/>
              <a:gd name="connsiteY4-40" fmla="*/ 2072640 h 207264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370898" h="2072639">
                <a:moveTo>
                  <a:pt x="0" y="2072640"/>
                </a:moveTo>
                <a:lnTo>
                  <a:pt x="1418273" y="0"/>
                </a:lnTo>
                <a:lnTo>
                  <a:pt x="3368993" y="0"/>
                </a:lnTo>
                <a:lnTo>
                  <a:pt x="3370898" y="2071687"/>
                </a:lnTo>
                <a:lnTo>
                  <a:pt x="0" y="2072640"/>
                </a:lnTo>
                <a:close/>
              </a:path>
            </a:pathLst>
          </a:custGeom>
          <a:solidFill>
            <a:schemeClr val="accent2"/>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Calibri" panose="020f0502020204030204" pitchFamily="34" charset="0"/>
              <a:cs typeface="+mn-ea"/>
              <a:sym typeface="Calibri" panose="020f0502020204030204" pitchFamily="34" charset="0"/>
            </a:endParaRPr>
          </a:p>
        </p:txBody>
      </p:sp>
      <p:sp>
        <p:nvSpPr>
          <p:cNvPr id="14" name="文本框 13"/>
          <p:cNvSpPr txBox="1"/>
          <p:nvPr/>
        </p:nvSpPr>
        <p:spPr>
          <a:xfrm>
            <a:off x="4404127" y="2279566"/>
            <a:ext cx="5764804" cy="1060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1400">
                <a:solidFill>
                  <a:schemeClr val="tx1">
                    <a:lumMod val="65000"/>
                    <a:lumOff val="35000"/>
                  </a:schemeClr>
                </a:solidFill>
                <a:latin typeface="Calibri" panose="020f0502020204030204" pitchFamily="34" charset="0"/>
                <a:cs typeface="+mn-ea"/>
                <a:sym typeface="Calibri" panose="020f0502020204030204" pitchFamily="34" charset="0"/>
              </a:rPr>
              <a:t>公司经营的原理和原则是“追求销售额最大化和经费最小化”。为了在全公司实践这一原则，就要把组织划分成小的单元，采取能够及时应对市场变化的部门核算管理。</a:t>
            </a:r>
          </a:p>
        </p:txBody>
      </p:sp>
      <p:sp>
        <p:nvSpPr>
          <p:cNvPr id="15" name="矩形 14"/>
          <p:cNvSpPr/>
          <p:nvPr/>
        </p:nvSpPr>
        <p:spPr>
          <a:xfrm>
            <a:off x="4404127" y="1842587"/>
            <a:ext cx="5442516" cy="436979"/>
          </a:xfrm>
          <a:prstGeom prst="rect">
            <a:avLst/>
          </a:prstGeom>
          <a:effec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zh-CN" altLang="en-US" sz="2000" b="1">
                <a:solidFill>
                  <a:schemeClr val="tx1">
                    <a:lumMod val="85000"/>
                    <a:lumOff val="15000"/>
                  </a:schemeClr>
                </a:solidFill>
                <a:latin typeface="Calibri" panose="020f0502020204030204" pitchFamily="34" charset="0"/>
                <a:cs typeface="+mn-ea"/>
                <a:sym typeface="Calibri" panose="020f0502020204030204" pitchFamily="34" charset="0"/>
              </a:rPr>
              <a:t>确立各个与市场有直接联系的部门的核算制度</a:t>
            </a:r>
            <a:endParaRPr lang="zh-CN" altLang="en-US" sz="2000">
              <a:solidFill>
                <a:schemeClr val="tx1">
                  <a:lumMod val="85000"/>
                  <a:lumOff val="15000"/>
                </a:schemeClr>
              </a:solidFill>
              <a:latin typeface="Calibri" panose="020f0502020204030204" pitchFamily="34" charset="0"/>
              <a:cs typeface="+mn-ea"/>
              <a:sym typeface="Calibri" panose="020f0502020204030204" pitchFamily="34" charset="0"/>
            </a:endParaRPr>
          </a:p>
        </p:txBody>
      </p:sp>
      <p:sp>
        <p:nvSpPr>
          <p:cNvPr id="16" name="梯形 7"/>
          <p:cNvSpPr/>
          <p:nvPr/>
        </p:nvSpPr>
        <p:spPr>
          <a:xfrm flipH="1">
            <a:off x="7938037" y="3888670"/>
            <a:ext cx="3370898" cy="2072640"/>
          </a:xfrm>
          <a:custGeom>
            <a:gdLst>
              <a:gd name="connsiteX0" fmla="*/ 0 w 2987040"/>
              <a:gd name="connsiteY0" fmla="*/ 2072640 h 2072640"/>
              <a:gd name="connsiteX1" fmla="*/ 518160 w 2987040"/>
              <a:gd name="connsiteY1" fmla="*/ 0 h 2072640"/>
              <a:gd name="connsiteX2" fmla="*/ 2468880 w 2987040"/>
              <a:gd name="connsiteY2" fmla="*/ 0 h 2072640"/>
              <a:gd name="connsiteX3" fmla="*/ 2987040 w 2987040"/>
              <a:gd name="connsiteY3" fmla="*/ 2072640 h 2072640"/>
              <a:gd name="connsiteX4" fmla="*/ 0 w 2987040"/>
              <a:gd name="connsiteY4" fmla="*/ 2072640 h 2072640"/>
              <a:gd name="connsiteX0-1" fmla="*/ 0 w 2499360"/>
              <a:gd name="connsiteY0-2" fmla="*/ 2072640 h 2072640"/>
              <a:gd name="connsiteX1-3" fmla="*/ 518160 w 2499360"/>
              <a:gd name="connsiteY1-4" fmla="*/ 0 h 2072640"/>
              <a:gd name="connsiteX2-5" fmla="*/ 2468880 w 2499360"/>
              <a:gd name="connsiteY2-6" fmla="*/ 0 h 2072640"/>
              <a:gd name="connsiteX3-7" fmla="*/ 2499360 w 2499360"/>
              <a:gd name="connsiteY3-8" fmla="*/ 2057400 h 2072640"/>
              <a:gd name="connsiteX4-9" fmla="*/ 0 w 2499360"/>
              <a:gd name="connsiteY4-10" fmla="*/ 2072640 h 2072640"/>
              <a:gd name="connsiteX0-11" fmla="*/ 0 w 2470785"/>
              <a:gd name="connsiteY0-12" fmla="*/ 2072640 h 2072640"/>
              <a:gd name="connsiteX1-13" fmla="*/ 518160 w 2470785"/>
              <a:gd name="connsiteY1-14" fmla="*/ 0 h 2072640"/>
              <a:gd name="connsiteX2-15" fmla="*/ 2468880 w 2470785"/>
              <a:gd name="connsiteY2-16" fmla="*/ 0 h 2072640"/>
              <a:gd name="connsiteX3-17" fmla="*/ 2470785 w 2470785"/>
              <a:gd name="connsiteY3-18" fmla="*/ 2057400 h 2072640"/>
              <a:gd name="connsiteX4-19" fmla="*/ 0 w 2470785"/>
              <a:gd name="connsiteY4-20" fmla="*/ 2072640 h 2072640"/>
              <a:gd name="connsiteX0-21" fmla="*/ 0 w 2470785"/>
              <a:gd name="connsiteY0-22" fmla="*/ 2072640 h 2072640"/>
              <a:gd name="connsiteX1-23" fmla="*/ 518160 w 2470785"/>
              <a:gd name="connsiteY1-24" fmla="*/ 0 h 2072640"/>
              <a:gd name="connsiteX2-25" fmla="*/ 2468880 w 2470785"/>
              <a:gd name="connsiteY2-26" fmla="*/ 0 h 2072640"/>
              <a:gd name="connsiteX3-27" fmla="*/ 2470785 w 2470785"/>
              <a:gd name="connsiteY3-28" fmla="*/ 2071687 h 2072640"/>
              <a:gd name="connsiteX4-29" fmla="*/ 0 w 2470785"/>
              <a:gd name="connsiteY4-30" fmla="*/ 2072640 h 2072640"/>
              <a:gd name="connsiteX0-31" fmla="*/ 0 w 3370898"/>
              <a:gd name="connsiteY0-32" fmla="*/ 2072640 h 2072640"/>
              <a:gd name="connsiteX1-33" fmla="*/ 1418273 w 3370898"/>
              <a:gd name="connsiteY1-34" fmla="*/ 0 h 2072640"/>
              <a:gd name="connsiteX2-35" fmla="*/ 3368993 w 3370898"/>
              <a:gd name="connsiteY2-36" fmla="*/ 0 h 2072640"/>
              <a:gd name="connsiteX3-37" fmla="*/ 3370898 w 3370898"/>
              <a:gd name="connsiteY3-38" fmla="*/ 2071687 h 2072640"/>
              <a:gd name="connsiteX4-39" fmla="*/ 0 w 3370898"/>
              <a:gd name="connsiteY4-40" fmla="*/ 2072640 h 207264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370898" h="2072639">
                <a:moveTo>
                  <a:pt x="0" y="2072640"/>
                </a:moveTo>
                <a:lnTo>
                  <a:pt x="1418273" y="0"/>
                </a:lnTo>
                <a:lnTo>
                  <a:pt x="3368993" y="0"/>
                </a:lnTo>
                <a:lnTo>
                  <a:pt x="3370898" y="2071687"/>
                </a:lnTo>
                <a:lnTo>
                  <a:pt x="0" y="2072640"/>
                </a:lnTo>
                <a:close/>
              </a:path>
            </a:pathLst>
          </a:custGeom>
          <a:solidFill>
            <a:schemeClr val="accent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Calibri" panose="020f0502020204030204" pitchFamily="34" charset="0"/>
              <a:cs typeface="+mn-ea"/>
              <a:sym typeface="Calibri" panose="020f0502020204030204" pitchFamily="34" charset="0"/>
            </a:endParaRPr>
          </a:p>
        </p:txBody>
      </p:sp>
      <p:sp>
        <p:nvSpPr>
          <p:cNvPr id="18" name="文本框 17"/>
          <p:cNvSpPr txBox="1"/>
          <p:nvPr/>
        </p:nvSpPr>
        <p:spPr>
          <a:xfrm>
            <a:off x="1828800" y="4613727"/>
            <a:ext cx="5956281" cy="102842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zh-CN" altLang="en-US" sz="1400">
                <a:solidFill>
                  <a:schemeClr val="tx1">
                    <a:lumMod val="65000"/>
                    <a:lumOff val="35000"/>
                  </a:schemeClr>
                </a:solidFill>
                <a:latin typeface="Calibri" panose="020f0502020204030204" pitchFamily="34" charset="0"/>
                <a:cs typeface="+mn-ea"/>
                <a:sym typeface="Calibri" panose="020f0502020204030204" pitchFamily="34" charset="0"/>
              </a:rPr>
              <a:t>经营权下放之后，各个小单元的领导会树立起“自己也是一名经营者”的意识，进而萌生出作为经营者的责任感，尽可能地努力提升业绩。这样一来，大家就会从作为员工的“被动”立场转变为作为领导的“主动”立场。</a:t>
            </a:r>
          </a:p>
        </p:txBody>
      </p:sp>
      <p:sp>
        <p:nvSpPr>
          <p:cNvPr id="19" name="矩形 18"/>
          <p:cNvSpPr/>
          <p:nvPr/>
        </p:nvSpPr>
        <p:spPr>
          <a:xfrm>
            <a:off x="4708598" y="4176748"/>
            <a:ext cx="3076483" cy="436979"/>
          </a:xfrm>
          <a:prstGeom prst="rect">
            <a:avLst/>
          </a:prstGeom>
          <a:effec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zh-CN" altLang="en-US" sz="2000" b="1">
                <a:solidFill>
                  <a:schemeClr val="tx1">
                    <a:lumMod val="85000"/>
                    <a:lumOff val="15000"/>
                  </a:schemeClr>
                </a:solidFill>
                <a:latin typeface="Calibri" panose="020f0502020204030204" pitchFamily="34" charset="0"/>
                <a:cs typeface="+mn-ea"/>
                <a:sym typeface="Calibri" panose="020f0502020204030204" pitchFamily="34" charset="0"/>
              </a:rPr>
              <a:t>培养具有经营意识的人才</a:t>
            </a:r>
            <a:endParaRPr lang="zh-CN" altLang="en-US" sz="2000">
              <a:solidFill>
                <a:schemeClr val="tx1">
                  <a:lumMod val="85000"/>
                  <a:lumOff val="15000"/>
                </a:schemeClr>
              </a:solidFill>
              <a:latin typeface="Calibri" panose="020f0502020204030204" pitchFamily="34" charset="0"/>
              <a:cs typeface="+mn-ea"/>
              <a:sym typeface="Calibri" panose="020f0502020204030204" pitchFamily="34" charset="0"/>
            </a:endParaRPr>
          </a:p>
        </p:txBody>
      </p:sp>
      <p:sp>
        <p:nvSpPr>
          <p:cNvPr id="22" name="文本框 21">
            <a:extLst>
              <a:ext uri="{FF2B5EF4-FFF2-40B4-BE49-F238E27FC236}">
                <a16:creationId xmlns:a16="http://schemas.microsoft.com/office/drawing/2014/main" id="{22E19B6B-5175-4BE4-A2E8-E5190A722E02}"/>
              </a:ext>
            </a:extLst>
          </p:cNvPr>
          <p:cNvSpPr txBox="1"/>
          <p:nvPr/>
        </p:nvSpPr>
        <p:spPr>
          <a:xfrm>
            <a:off x="1191748" y="284460"/>
            <a:ext cx="183904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3200">
                <a:solidFill>
                  <a:schemeClr val="tx1">
                    <a:lumMod val="75000"/>
                    <a:lumOff val="25000"/>
                  </a:schemeClr>
                </a:solidFill>
                <a:latin typeface="Calibri" panose="020f0502020204030204" pitchFamily="34" charset="0"/>
                <a:cs typeface="+mn-ea"/>
                <a:sym typeface="Calibri" panose="020f0502020204030204" pitchFamily="34" charset="0"/>
              </a:rPr>
              <a:t>模式目的</a:t>
            </a:r>
          </a:p>
        </p:txBody>
      </p:sp>
      <p:pic>
        <p:nvPicPr>
          <p:cNvPr id="23" name="图片 22">
            <a:extLst>
              <a:ext uri="{FF2B5EF4-FFF2-40B4-BE49-F238E27FC236}">
                <a16:creationId xmlns:a16="http://schemas.microsoft.com/office/drawing/2014/main" id="{EEACFCD3-E391-4D75-8BCF-312B90E35A18}"/>
              </a:ext>
            </a:extLst>
          </p:cNvPr>
          <p:cNvPicPr>
            <a:picLocks noChangeAspect="1"/>
          </p:cNvPicPr>
          <p:nvPr/>
        </p:nvPicPr>
        <p:blipFill>
          <a:blip r:embed="rId3">
            <a:extLst>
              <a:ext uri="{28A0092B-C50C-407E-A947-70E740481C1C}">
                <a14:useLocalDpi xmlns:a14="http://schemas.microsoft.com/office/drawing/2010/main" val="0"/>
              </a:ext>
            </a:extLst>
          </a:blip>
          <a:srcRect t="4619" b="4619"/>
          <a:stretch>
            <a:fillRect/>
          </a:stretch>
        </p:blipFill>
        <p:spPr>
          <a:xfrm>
            <a:off x="1191748" y="1711851"/>
            <a:ext cx="2874049" cy="1739977"/>
          </a:xfrm>
          <a:custGeom>
            <a:gdLst>
              <a:gd name="connsiteX0" fmla="*/ 1629755 w 4124848"/>
              <a:gd name="connsiteY0" fmla="*/ 0 h 2381696"/>
              <a:gd name="connsiteX1" fmla="*/ 4124848 w 4124848"/>
              <a:gd name="connsiteY1" fmla="*/ 0 h 2381696"/>
              <a:gd name="connsiteX2" fmla="*/ 4124848 w 4124848"/>
              <a:gd name="connsiteY2" fmla="*/ 2380530 h 2381696"/>
              <a:gd name="connsiteX3" fmla="*/ 0 w 4124848"/>
              <a:gd name="connsiteY3" fmla="*/ 2381696 h 2381696"/>
            </a:gdLst>
            <a:cxnLst>
              <a:cxn ang="0">
                <a:pos x="connsiteX0" y="connsiteY0"/>
              </a:cxn>
              <a:cxn ang="0">
                <a:pos x="connsiteX1" y="connsiteY1"/>
              </a:cxn>
              <a:cxn ang="0">
                <a:pos x="connsiteX2" y="connsiteY2"/>
              </a:cxn>
              <a:cxn ang="0">
                <a:pos x="connsiteX3" y="connsiteY3"/>
              </a:cxn>
            </a:cxnLst>
            <a:rect l="l" t="t" r="r" b="b"/>
            <a:pathLst>
              <a:path w="4124848" h="2381696">
                <a:moveTo>
                  <a:pt x="1629755" y="0"/>
                </a:moveTo>
                <a:lnTo>
                  <a:pt x="4124848" y="0"/>
                </a:lnTo>
                <a:lnTo>
                  <a:pt x="4124848" y="2380530"/>
                </a:lnTo>
                <a:lnTo>
                  <a:pt x="0" y="2381696"/>
                </a:lnTo>
                <a:close/>
              </a:path>
            </a:pathLst>
          </a:custGeom>
        </p:spPr>
      </p:pic>
      <p:pic>
        <p:nvPicPr>
          <p:cNvPr id="25" name="图片 24">
            <a:extLst>
              <a:ext uri="{FF2B5EF4-FFF2-40B4-BE49-F238E27FC236}">
                <a16:creationId xmlns:a16="http://schemas.microsoft.com/office/drawing/2014/main" id="{1CF3A54F-B003-4D10-A484-216D721BE6B0}"/>
              </a:ext>
            </a:extLst>
          </p:cNvPr>
          <p:cNvPicPr>
            <a:picLocks noChangeAspect="1"/>
          </p:cNvPicPr>
          <p:nvPr/>
        </p:nvPicPr>
        <p:blipFill>
          <a:blip r:embed="rId4">
            <a:extLst>
              <a:ext uri="{28A0092B-C50C-407E-A947-70E740481C1C}">
                <a14:useLocalDpi xmlns:a14="http://schemas.microsoft.com/office/drawing/2010/main" val="0"/>
              </a:ext>
            </a:extLst>
          </a:blip>
          <a:srcRect t="4619" b="4619"/>
          <a:stretch>
            <a:fillRect/>
          </a:stretch>
        </p:blipFill>
        <p:spPr>
          <a:xfrm flipH="1">
            <a:off x="8079499" y="4055001"/>
            <a:ext cx="2874049" cy="1739977"/>
          </a:xfrm>
          <a:custGeom>
            <a:gdLst>
              <a:gd name="connsiteX0" fmla="*/ 1629755 w 4124848"/>
              <a:gd name="connsiteY0" fmla="*/ 0 h 2381696"/>
              <a:gd name="connsiteX1" fmla="*/ 4124848 w 4124848"/>
              <a:gd name="connsiteY1" fmla="*/ 0 h 2381696"/>
              <a:gd name="connsiteX2" fmla="*/ 4124848 w 4124848"/>
              <a:gd name="connsiteY2" fmla="*/ 2380530 h 2381696"/>
              <a:gd name="connsiteX3" fmla="*/ 0 w 4124848"/>
              <a:gd name="connsiteY3" fmla="*/ 2381696 h 2381696"/>
            </a:gdLst>
            <a:cxnLst>
              <a:cxn ang="0">
                <a:pos x="connsiteX0" y="connsiteY0"/>
              </a:cxn>
              <a:cxn ang="0">
                <a:pos x="connsiteX1" y="connsiteY1"/>
              </a:cxn>
              <a:cxn ang="0">
                <a:pos x="connsiteX2" y="connsiteY2"/>
              </a:cxn>
              <a:cxn ang="0">
                <a:pos x="connsiteX3" y="connsiteY3"/>
              </a:cxn>
            </a:cxnLst>
            <a:rect l="l" t="t" r="r" b="b"/>
            <a:pathLst>
              <a:path w="4124848" h="2381696">
                <a:moveTo>
                  <a:pt x="1629755" y="0"/>
                </a:moveTo>
                <a:lnTo>
                  <a:pt x="4124848" y="0"/>
                </a:lnTo>
                <a:lnTo>
                  <a:pt x="4124848" y="2380530"/>
                </a:lnTo>
                <a:lnTo>
                  <a:pt x="0" y="2381696"/>
                </a:lnTo>
                <a:close/>
              </a:path>
            </a:pathLst>
          </a:custGeom>
        </p:spPr>
      </p:pic>
      <p:sp>
        <p:nvSpPr>
          <p:cNvPr id="13" name="等腰三角形 12">
            <a:extLst>
              <a:ext uri="{FF2B5EF4-FFF2-40B4-BE49-F238E27FC236}">
                <a16:creationId xmlns:a16="http://schemas.microsoft.com/office/drawing/2014/main" id="{71406CA9-0981-4CB7-B419-E694857B6425}"/>
              </a:ext>
            </a:extLst>
          </p:cNvPr>
          <p:cNvSpPr/>
          <p:nvPr/>
        </p:nvSpPr>
        <p:spPr>
          <a:xfrm rot="5400000">
            <a:off x="469900" y="373648"/>
            <a:ext cx="471424" cy="406400"/>
          </a:xfrm>
          <a:prstGeom prst="triangle">
            <a:avLst/>
          </a:prstGeom>
          <a:solidFill>
            <a:schemeClr val="accent1"/>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Calibri" panose="020f0502020204030204" pitchFamily="34" charset="0"/>
              <a:ea typeface="阿里巴巴普惠体 B" panose="00020600040101010101" pitchFamily="18" charset="-122"/>
              <a:cs typeface="阿里巴巴普惠体 B" panose="00020600040101010101" pitchFamily="18" charset="-122"/>
              <a:sym typeface="Calibri" panose="020f0502020204030204"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 name="TextBox 15">
            <a:extLst>
              <a:ext uri="{FF2B5EF4-FFF2-40B4-BE49-F238E27FC236}">
                <a16:creationId xmlns:a16="http://schemas.microsoft.com/office/drawing/2014/main" id="{7CAA411A-AF0B-49DA-A095-1DF848C529B8}"/>
              </a:ext>
            </a:extLst>
          </p:cNvPr>
          <p:cNvSpPr txBox="1"/>
          <p:nvPr/>
        </p:nvSpPr>
        <p:spPr>
          <a:xfrm>
            <a:off x="6049234" y="1678918"/>
            <a:ext cx="3845807" cy="36933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tx1">
                    <a:lumMod val="75000"/>
                    <a:lumOff val="25000"/>
                  </a:schemeClr>
                </a:solidFill>
                <a:latin typeface="Calibri" panose="020f0502020204030204" pitchFamily="34" charset="0"/>
                <a:cs typeface="+mn-ea"/>
                <a:sym typeface="Calibri" panose="020f0502020204030204" pitchFamily="34" charset="0"/>
              </a:rPr>
              <a:t>实现全员参与的经营</a:t>
            </a:r>
          </a:p>
        </p:txBody>
      </p:sp>
      <p:sp>
        <p:nvSpPr>
          <p:cNvPr id="3" name="TextBox 15">
            <a:extLst>
              <a:ext uri="{FF2B5EF4-FFF2-40B4-BE49-F238E27FC236}">
                <a16:creationId xmlns:a16="http://schemas.microsoft.com/office/drawing/2014/main" id="{EE582714-D62A-4BB6-A8D7-02AE51EB5A65}"/>
              </a:ext>
            </a:extLst>
          </p:cNvPr>
          <p:cNvSpPr txBox="1"/>
          <p:nvPr/>
        </p:nvSpPr>
        <p:spPr>
          <a:xfrm>
            <a:off x="6042249" y="2197019"/>
            <a:ext cx="5083200" cy="143911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1600">
                <a:solidFill>
                  <a:schemeClr val="tx1">
                    <a:lumMod val="65000"/>
                    <a:lumOff val="35000"/>
                  </a:schemeClr>
                </a:solidFill>
                <a:latin typeface="Calibri" panose="020f0502020204030204" pitchFamily="34" charset="0"/>
                <a:cs typeface="+mn-ea"/>
                <a:sym typeface="Calibri" panose="020f0502020204030204" pitchFamily="34" charset="0"/>
              </a:rPr>
              <a:t>如果每一个员工都能在各自的工作岗位为自己的阿米巴甚至为公司整体做出贡献，如果阿米巴领导及其成员自己制定目标并为实现这一目标而感到工作的意义，那么全体员工就能够在工作中找到乐趣和价值，并努力工作。</a:t>
            </a:r>
          </a:p>
        </p:txBody>
      </p:sp>
      <p:sp>
        <p:nvSpPr>
          <p:cNvPr id="4" name="TextBox 15">
            <a:extLst>
              <a:ext uri="{FF2B5EF4-FFF2-40B4-BE49-F238E27FC236}">
                <a16:creationId xmlns:a16="http://schemas.microsoft.com/office/drawing/2014/main" id="{3E36BDC8-016D-4229-8350-E5E388DED55E}"/>
              </a:ext>
            </a:extLst>
          </p:cNvPr>
          <p:cNvSpPr txBox="1"/>
          <p:nvPr/>
        </p:nvSpPr>
        <p:spPr>
          <a:xfrm>
            <a:off x="6049234" y="4729437"/>
            <a:ext cx="4354160" cy="700448"/>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1600">
                <a:solidFill>
                  <a:schemeClr val="tx1">
                    <a:lumMod val="65000"/>
                    <a:lumOff val="35000"/>
                  </a:schemeClr>
                </a:solidFill>
                <a:latin typeface="Calibri" panose="020f0502020204030204" pitchFamily="34" charset="0"/>
                <a:cs typeface="+mn-ea"/>
                <a:sym typeface="Calibri" panose="020f0502020204030204" pitchFamily="34" charset="0"/>
              </a:rPr>
              <a:t>阿米巴经营最根本的目的是培养人才，培养与企业家理念一致的经营人才。</a:t>
            </a:r>
          </a:p>
        </p:txBody>
      </p:sp>
      <p:sp>
        <p:nvSpPr>
          <p:cNvPr id="19" name="TextBox 15">
            <a:extLst>
              <a:ext uri="{FF2B5EF4-FFF2-40B4-BE49-F238E27FC236}">
                <a16:creationId xmlns:a16="http://schemas.microsoft.com/office/drawing/2014/main" id="{E46E63A9-63F6-4399-A3EE-6F339D5EF43E}"/>
              </a:ext>
            </a:extLst>
          </p:cNvPr>
          <p:cNvSpPr txBox="1"/>
          <p:nvPr/>
        </p:nvSpPr>
        <p:spPr>
          <a:xfrm>
            <a:off x="6083686" y="4211336"/>
            <a:ext cx="3845807" cy="36933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tx1">
                    <a:lumMod val="75000"/>
                    <a:lumOff val="25000"/>
                  </a:schemeClr>
                </a:solidFill>
                <a:latin typeface="Calibri" panose="020f0502020204030204" pitchFamily="34" charset="0"/>
                <a:cs typeface="+mn-ea"/>
                <a:sym typeface="Calibri" panose="020f0502020204030204" pitchFamily="34" charset="0"/>
              </a:rPr>
              <a:t>最根本的目的</a:t>
            </a:r>
          </a:p>
        </p:txBody>
      </p:sp>
      <p:grpSp>
        <p:nvGrpSpPr>
          <p:cNvPr id="20" name="组合 19">
            <a:extLst>
              <a:ext uri="{FF2B5EF4-FFF2-40B4-BE49-F238E27FC236}">
                <a16:creationId xmlns:a16="http://schemas.microsoft.com/office/drawing/2014/main" id="{9131D3E3-B00B-4233-A0FD-42D8A241946F}"/>
              </a:ext>
            </a:extLst>
          </p:cNvPr>
          <p:cNvGrpSpPr/>
          <p:nvPr/>
        </p:nvGrpSpPr>
        <p:grpSpPr>
          <a:xfrm>
            <a:off x="1073596" y="3636131"/>
            <a:ext cx="848360" cy="731520"/>
            <a:chOff x="2669" y="5848"/>
            <a:chExt cx="1336" cy="1152"/>
          </a:xfrm>
          <a:solidFill>
            <a:schemeClr val="accent2"/>
          </a:solidFill>
        </p:grpSpPr>
        <p:sp>
          <p:nvSpPr>
            <p:cNvPr id="21" name="六边形 20">
              <a:extLst>
                <a:ext uri="{FF2B5EF4-FFF2-40B4-BE49-F238E27FC236}">
                  <a16:creationId xmlns:a16="http://schemas.microsoft.com/office/drawing/2014/main" id="{126CFFD3-58CC-48F5-B082-86E7A1797A2E}"/>
                </a:ext>
              </a:extLst>
            </p:cNvPr>
            <p:cNvSpPr/>
            <p:nvPr/>
          </p:nvSpPr>
          <p:spPr>
            <a:xfrm>
              <a:off x="2669" y="5848"/>
              <a:ext cx="1336" cy="1152"/>
            </a:xfrm>
            <a:prstGeom prst="hexag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2400">
                <a:solidFill>
                  <a:schemeClr val="bg1"/>
                </a:solidFill>
                <a:latin typeface="Calibri" panose="020f0502020204030204" pitchFamily="34" charset="0"/>
                <a:cs typeface="+mn-ea"/>
                <a:sym typeface="Calibri" panose="020f0502020204030204" pitchFamily="34" charset="0"/>
              </a:endParaRPr>
            </a:p>
          </p:txBody>
        </p:sp>
        <p:pic>
          <p:nvPicPr>
            <p:cNvPr id="22" name="图片 33" descr="20254929">
              <a:extLst>
                <a:ext uri="{FF2B5EF4-FFF2-40B4-BE49-F238E27FC236}">
                  <a16:creationId xmlns:a16="http://schemas.microsoft.com/office/drawing/2014/main" id="{1228F3E0-AFDB-4C47-9CD7-8822DDE5D2D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790" y="5932"/>
              <a:ext cx="990" cy="990"/>
            </a:xfrm>
            <a:prstGeom prst="rect">
              <a:avLst/>
            </a:prstGeom>
          </p:spPr>
        </p:pic>
      </p:grpSp>
      <p:grpSp>
        <p:nvGrpSpPr>
          <p:cNvPr id="23" name="组合 22">
            <a:extLst>
              <a:ext uri="{FF2B5EF4-FFF2-40B4-BE49-F238E27FC236}">
                <a16:creationId xmlns:a16="http://schemas.microsoft.com/office/drawing/2014/main" id="{D91F3210-0D68-42AB-A8AA-DDCB9D48CF19}"/>
              </a:ext>
            </a:extLst>
          </p:cNvPr>
          <p:cNvGrpSpPr/>
          <p:nvPr/>
        </p:nvGrpSpPr>
        <p:grpSpPr>
          <a:xfrm>
            <a:off x="2835721" y="2717286"/>
            <a:ext cx="2432050" cy="2096770"/>
            <a:chOff x="5284" y="4329"/>
            <a:chExt cx="3830" cy="3302"/>
          </a:xfrm>
        </p:grpSpPr>
        <p:sp>
          <p:nvSpPr>
            <p:cNvPr id="25" name="六边形 24">
              <a:extLst>
                <a:ext uri="{FF2B5EF4-FFF2-40B4-BE49-F238E27FC236}">
                  <a16:creationId xmlns:a16="http://schemas.microsoft.com/office/drawing/2014/main" id="{F540162C-54F2-4409-8658-33CB9F5DA045}"/>
                </a:ext>
              </a:extLst>
            </p:cNvPr>
            <p:cNvSpPr/>
            <p:nvPr/>
          </p:nvSpPr>
          <p:spPr>
            <a:xfrm>
              <a:off x="5284" y="4329"/>
              <a:ext cx="3830" cy="3302"/>
            </a:xfrm>
            <a:prstGeom prst="hexag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2400">
                <a:solidFill>
                  <a:schemeClr val="bg1"/>
                </a:solidFill>
                <a:latin typeface="Calibri" panose="020f0502020204030204" pitchFamily="34" charset="0"/>
                <a:cs typeface="+mn-ea"/>
                <a:sym typeface="Calibri" panose="020f0502020204030204" pitchFamily="34" charset="0"/>
              </a:endParaRPr>
            </a:p>
          </p:txBody>
        </p:sp>
        <p:pic>
          <p:nvPicPr>
            <p:cNvPr id="26" name="图片 1" descr="20288674">
              <a:extLst>
                <a:ext uri="{FF2B5EF4-FFF2-40B4-BE49-F238E27FC236}">
                  <a16:creationId xmlns:a16="http://schemas.microsoft.com/office/drawing/2014/main" id="{D79A3C8C-6E9B-4DBE-8EB0-53FB77B15DE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308" y="4945"/>
              <a:ext cx="1781" cy="1781"/>
            </a:xfrm>
            <a:prstGeom prst="rect">
              <a:avLst/>
            </a:prstGeom>
          </p:spPr>
        </p:pic>
      </p:grpSp>
      <p:grpSp>
        <p:nvGrpSpPr>
          <p:cNvPr id="27" name="组合 26">
            <a:extLst>
              <a:ext uri="{FF2B5EF4-FFF2-40B4-BE49-F238E27FC236}">
                <a16:creationId xmlns:a16="http://schemas.microsoft.com/office/drawing/2014/main" id="{D06D5DEC-DA18-4BC5-AE75-C90AC3CF87EA}"/>
              </a:ext>
            </a:extLst>
          </p:cNvPr>
          <p:cNvGrpSpPr/>
          <p:nvPr/>
        </p:nvGrpSpPr>
        <p:grpSpPr>
          <a:xfrm>
            <a:off x="1396176" y="1844161"/>
            <a:ext cx="1727200" cy="1488440"/>
            <a:chOff x="3017" y="2954"/>
            <a:chExt cx="2720" cy="2344"/>
          </a:xfrm>
        </p:grpSpPr>
        <p:sp>
          <p:nvSpPr>
            <p:cNvPr id="28" name="六边形 27">
              <a:extLst>
                <a:ext uri="{FF2B5EF4-FFF2-40B4-BE49-F238E27FC236}">
                  <a16:creationId xmlns:a16="http://schemas.microsoft.com/office/drawing/2014/main" id="{76F5B0FF-367B-457D-A0DB-0C1B45E5D975}"/>
                </a:ext>
              </a:extLst>
            </p:cNvPr>
            <p:cNvSpPr/>
            <p:nvPr/>
          </p:nvSpPr>
          <p:spPr>
            <a:xfrm>
              <a:off x="3017" y="2954"/>
              <a:ext cx="2720" cy="2345"/>
            </a:xfrm>
            <a:prstGeom prst="hexag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2400">
                <a:solidFill>
                  <a:schemeClr val="bg1"/>
                </a:solidFill>
                <a:latin typeface="Calibri" panose="020f0502020204030204" pitchFamily="34" charset="0"/>
                <a:cs typeface="+mn-ea"/>
                <a:sym typeface="Calibri" panose="020f0502020204030204" pitchFamily="34" charset="0"/>
              </a:endParaRPr>
            </a:p>
          </p:txBody>
        </p:sp>
        <p:pic>
          <p:nvPicPr>
            <p:cNvPr id="29" name="图片 5" descr="20288675">
              <a:extLst>
                <a:ext uri="{FF2B5EF4-FFF2-40B4-BE49-F238E27FC236}">
                  <a16:creationId xmlns:a16="http://schemas.microsoft.com/office/drawing/2014/main" id="{81658513-2855-44DF-B080-D341DFAB1C8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486" y="3048"/>
              <a:ext cx="1781" cy="1781"/>
            </a:xfrm>
            <a:prstGeom prst="rect">
              <a:avLst/>
            </a:prstGeom>
          </p:spPr>
        </p:pic>
      </p:grpSp>
      <p:grpSp>
        <p:nvGrpSpPr>
          <p:cNvPr id="30" name="组合 29">
            <a:extLst>
              <a:ext uri="{FF2B5EF4-FFF2-40B4-BE49-F238E27FC236}">
                <a16:creationId xmlns:a16="http://schemas.microsoft.com/office/drawing/2014/main" id="{70A81B5E-0DA0-46EB-A348-C11288432D64}"/>
              </a:ext>
            </a:extLst>
          </p:cNvPr>
          <p:cNvGrpSpPr/>
          <p:nvPr/>
        </p:nvGrpSpPr>
        <p:grpSpPr>
          <a:xfrm>
            <a:off x="1779081" y="4239381"/>
            <a:ext cx="1334770" cy="1149350"/>
            <a:chOff x="3620" y="6726"/>
            <a:chExt cx="2102" cy="1810"/>
          </a:xfrm>
        </p:grpSpPr>
        <p:sp>
          <p:nvSpPr>
            <p:cNvPr id="31" name="六边形 30">
              <a:extLst>
                <a:ext uri="{FF2B5EF4-FFF2-40B4-BE49-F238E27FC236}">
                  <a16:creationId xmlns:a16="http://schemas.microsoft.com/office/drawing/2014/main" id="{A52A2307-F4C2-4D8E-8C7B-105EB5D2626E}"/>
                </a:ext>
              </a:extLst>
            </p:cNvPr>
            <p:cNvSpPr/>
            <p:nvPr/>
          </p:nvSpPr>
          <p:spPr>
            <a:xfrm>
              <a:off x="3620" y="6726"/>
              <a:ext cx="2102" cy="1811"/>
            </a:xfrm>
            <a:prstGeom prst="hexag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2400">
                <a:solidFill>
                  <a:schemeClr val="bg1"/>
                </a:solidFill>
                <a:latin typeface="Calibri" panose="020f0502020204030204" pitchFamily="34" charset="0"/>
                <a:cs typeface="+mn-ea"/>
                <a:sym typeface="Calibri" panose="020f0502020204030204" pitchFamily="34" charset="0"/>
              </a:endParaRPr>
            </a:p>
          </p:txBody>
        </p:sp>
        <p:pic>
          <p:nvPicPr>
            <p:cNvPr id="32" name="图片 7" descr="20288668">
              <a:extLst>
                <a:ext uri="{FF2B5EF4-FFF2-40B4-BE49-F238E27FC236}">
                  <a16:creationId xmlns:a16="http://schemas.microsoft.com/office/drawing/2014/main" id="{AB047384-7CD2-464C-B9EC-C306627F83B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919" y="6850"/>
              <a:ext cx="1504" cy="1504"/>
            </a:xfrm>
            <a:prstGeom prst="rect">
              <a:avLst/>
            </a:prstGeom>
          </p:spPr>
        </p:pic>
      </p:grpSp>
      <p:sp>
        <p:nvSpPr>
          <p:cNvPr id="35" name="文本框 34">
            <a:extLst>
              <a:ext uri="{FF2B5EF4-FFF2-40B4-BE49-F238E27FC236}">
                <a16:creationId xmlns:a16="http://schemas.microsoft.com/office/drawing/2014/main" id="{469178B2-0672-4B2F-982E-C5915C2B0BC6}"/>
              </a:ext>
            </a:extLst>
          </p:cNvPr>
          <p:cNvSpPr txBox="1"/>
          <p:nvPr/>
        </p:nvSpPr>
        <p:spPr>
          <a:xfrm>
            <a:off x="1191748" y="284460"/>
            <a:ext cx="183904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3200">
                <a:solidFill>
                  <a:schemeClr val="tx1">
                    <a:lumMod val="75000"/>
                    <a:lumOff val="25000"/>
                  </a:schemeClr>
                </a:solidFill>
                <a:latin typeface="Calibri" panose="020f0502020204030204" pitchFamily="34" charset="0"/>
                <a:cs typeface="+mn-ea"/>
                <a:sym typeface="Calibri" panose="020f0502020204030204" pitchFamily="34" charset="0"/>
              </a:rPr>
              <a:t>模式目的</a:t>
            </a:r>
          </a:p>
        </p:txBody>
      </p:sp>
      <p:sp>
        <p:nvSpPr>
          <p:cNvPr id="36" name="等腰三角形 35">
            <a:extLst>
              <a:ext uri="{FF2B5EF4-FFF2-40B4-BE49-F238E27FC236}">
                <a16:creationId xmlns:a16="http://schemas.microsoft.com/office/drawing/2014/main" id="{1264947E-DE9A-4E44-98A4-E83E2467A073}"/>
              </a:ext>
            </a:extLst>
          </p:cNvPr>
          <p:cNvSpPr/>
          <p:nvPr/>
        </p:nvSpPr>
        <p:spPr>
          <a:xfrm rot="5400000">
            <a:off x="469900" y="373648"/>
            <a:ext cx="471424" cy="406400"/>
          </a:xfrm>
          <a:prstGeom prst="triangle">
            <a:avLst/>
          </a:prstGeom>
          <a:solidFill>
            <a:schemeClr val="accent1"/>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Calibri" panose="020f0502020204030204" pitchFamily="34" charset="0"/>
              <a:ea typeface="阿里巴巴普惠体 B" panose="00020600040101010101" pitchFamily="18" charset="-122"/>
              <a:cs typeface="阿里巴巴普惠体 B" panose="00020600040101010101" pitchFamily="18" charset="-122"/>
              <a:sym typeface="Calibri" panose="020f0502020204030204" pitchFamily="34" charset="0"/>
            </a:endParaRPr>
          </a:p>
        </p:txBody>
      </p:sp>
    </p:spTree>
    <p:extLst>
      <p:ext uri="{BB962C8B-B14F-4D97-AF65-F5344CB8AC3E}">
        <p14:creationId xmlns:p14="http://schemas.microsoft.com/office/powerpoint/2010/main" val="404678410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left)">
                                      <p:cBhvr>
                                        <p:cTn id="7" dur="500"/>
                                        <p:tgtEl>
                                          <p:spTgt spid="24"/>
                                        </p:tgtEl>
                                      </p:cBhvr>
                                    </p:animEffect>
                                  </p:childTnLst>
                                </p:cTn>
                              </p:par>
                            </p:childTnLst>
                          </p:cTn>
                        </p:par>
                        <p:par>
                          <p:cTn id="8" fill="hold" nodeType="afterGroup">
                            <p:stCondLst>
                              <p:cond delay="500"/>
                            </p:stCondLst>
                            <p:childTnLst>
                              <p:par>
                                <p:cTn id="9" presetID="22" presetClass="entr" presetSubtype="8" dur="50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left)">
                                      <p:cBhvr>
                                        <p:cTn id="11" dur="500"/>
                                        <p:tgtEl>
                                          <p:spTgt spid="3"/>
                                        </p:tgtEl>
                                      </p:cBhvr>
                                    </p:animEffect>
                                  </p:childTnLst>
                                </p:cTn>
                              </p:par>
                            </p:childTnLst>
                          </p:cTn>
                        </p:par>
                        <p:par>
                          <p:cTn id="12" fill="hold" nodeType="afterGroup">
                            <p:stCondLst>
                              <p:cond delay="1000"/>
                            </p:stCondLst>
                            <p:childTnLst>
                              <p:par>
                                <p:cTn id="13" presetID="22" presetClass="entr" presetSubtype="8" dur="500"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ipe(left)">
                                      <p:cBhvr>
                                        <p:cTn id="15" dur="500"/>
                                        <p:tgtEl>
                                          <p:spTgt spid="4"/>
                                        </p:tgtEl>
                                      </p:cBhvr>
                                    </p:animEffect>
                                  </p:childTnLst>
                                </p:cTn>
                              </p:par>
                            </p:childTnLst>
                          </p:cTn>
                        </p:par>
                        <p:par>
                          <p:cTn id="16" fill="hold" nodeType="afterGroup">
                            <p:stCondLst>
                              <p:cond delay="1500"/>
                            </p:stCondLst>
                            <p:childTnLst>
                              <p:par>
                                <p:cTn id="17" presetID="22" presetClass="entr" presetSubtype="8" dur="500" fill="hold" grpId="0" nodeType="after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wipe(left)">
                                      <p:cBhvr>
                                        <p:cTn id="19" dur="500"/>
                                        <p:tgtEl>
                                          <p:spTgt spid="19"/>
                                        </p:tgtEl>
                                      </p:cBhvr>
                                    </p:animEffect>
                                  </p:childTnLst>
                                </p:cTn>
                              </p:par>
                            </p:childTnLst>
                          </p:cTn>
                        </p:par>
                        <p:par>
                          <p:cTn id="20" fill="hold" nodeType="afterGroup">
                            <p:stCondLst>
                              <p:cond delay="2000"/>
                            </p:stCondLst>
                            <p:childTnLst>
                              <p:par>
                                <p:cTn id="21" presetID="10" presetClass="entr" presetSubtype="0" dur="500" fill="hold" nodeType="afterEffect">
                                  <p:stCondLst>
                                    <p:cond delay="0"/>
                                  </p:stCondLst>
                                  <p:childTnLst>
                                    <p:set>
                                      <p:cBhvr>
                                        <p:cTn id="22" dur="1" fill="hold">
                                          <p:stCondLst>
                                            <p:cond delay="0"/>
                                          </p:stCondLst>
                                        </p:cTn>
                                        <p:tgtEl>
                                          <p:spTgt spid="27"/>
                                        </p:tgtEl>
                                        <p:attrNameLst>
                                          <p:attrName>style.visibility</p:attrName>
                                        </p:attrNameLst>
                                      </p:cBhvr>
                                      <p:to>
                                        <p:strVal val="visible"/>
                                      </p:to>
                                    </p:set>
                                    <p:animEffect transition="in" filter="fade">
                                      <p:cBhvr>
                                        <p:cTn id="23" dur="500"/>
                                        <p:tgtEl>
                                          <p:spTgt spid="27"/>
                                        </p:tgtEl>
                                      </p:cBhvr>
                                    </p:animEffect>
                                  </p:childTnLst>
                                </p:cTn>
                              </p:par>
                              <p:par>
                                <p:cTn id="24" presetID="10" presetClass="entr" presetSubtype="0" dur="500" fill="hold" nodeType="with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fade">
                                      <p:cBhvr>
                                        <p:cTn id="26" dur="500"/>
                                        <p:tgtEl>
                                          <p:spTgt spid="23"/>
                                        </p:tgtEl>
                                      </p:cBhvr>
                                    </p:animEffect>
                                  </p:childTnLst>
                                </p:cTn>
                              </p:par>
                              <p:par>
                                <p:cTn id="27" presetID="10" presetClass="entr" presetSubtype="0" dur="500" fill="hold" nodeType="withEffect">
                                  <p:stCondLst>
                                    <p:cond delay="0"/>
                                  </p:stCondLst>
                                  <p:childTnLst>
                                    <p:set>
                                      <p:cBhvr>
                                        <p:cTn id="28" dur="1" fill="hold">
                                          <p:stCondLst>
                                            <p:cond delay="0"/>
                                          </p:stCondLst>
                                        </p:cTn>
                                        <p:tgtEl>
                                          <p:spTgt spid="30"/>
                                        </p:tgtEl>
                                        <p:attrNameLst>
                                          <p:attrName>style.visibility</p:attrName>
                                        </p:attrNameLst>
                                      </p:cBhvr>
                                      <p:to>
                                        <p:strVal val="visible"/>
                                      </p:to>
                                    </p:set>
                                    <p:animEffect transition="in" filter="fade">
                                      <p:cBhvr>
                                        <p:cTn id="29" dur="500"/>
                                        <p:tgtEl>
                                          <p:spTgt spid="30"/>
                                        </p:tgtEl>
                                      </p:cBhvr>
                                    </p:animEffect>
                                  </p:childTnLst>
                                </p:cTn>
                              </p:par>
                              <p:par>
                                <p:cTn id="30" presetID="10" presetClass="entr" presetSubtype="0" dur="500" fill="hold" nodeType="with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3" grpId="0"/>
      <p:bldP spid="4" grpId="0"/>
      <p:bldP spid="19"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a:extLst>
              <a:ext uri="{FF2B5EF4-FFF2-40B4-BE49-F238E27FC236}">
                <a16:creationId xmlns:a16="http://schemas.microsoft.com/office/drawing/2014/main" id="{D426D3F5-BACB-4E52-8AC2-F85F7EFA8261}"/>
              </a:ext>
            </a:extLst>
          </p:cNvPr>
          <p:cNvGrpSpPr/>
          <p:nvPr/>
        </p:nvGrpSpPr>
        <p:grpSpPr>
          <a:xfrm rot="16200000" flipH="1" flipV="1">
            <a:off x="-1441692" y="1441691"/>
            <a:ext cx="7152968" cy="4269585"/>
            <a:chOff x="0" y="664601"/>
            <a:chExt cx="12643872" cy="6202017"/>
          </a:xfrm>
          <a:solidFill>
            <a:schemeClr val="accent1"/>
          </a:solidFill>
        </p:grpSpPr>
        <p:sp>
          <p:nvSpPr>
            <p:cNvPr id="5" name="Freeform 21">
              <a:extLst>
                <a:ext uri="{FF2B5EF4-FFF2-40B4-BE49-F238E27FC236}">
                  <a16:creationId xmlns:a16="http://schemas.microsoft.com/office/drawing/2014/main" id="{31CBD606-659E-4FFC-B4F9-A80D68526490}"/>
                </a:ext>
              </a:extLst>
            </p:cNvPr>
            <p:cNvSpPr/>
            <p:nvPr/>
          </p:nvSpPr>
          <p:spPr bwMode="auto">
            <a:xfrm rot="10800000" flipH="1">
              <a:off x="0" y="664601"/>
              <a:ext cx="12192000" cy="6202017"/>
            </a:xfrm>
            <a:custGeom>
              <a:gdLst>
                <a:gd name="T0" fmla="*/ 0 w 1166"/>
                <a:gd name="T1" fmla="*/ 301 h 591"/>
                <a:gd name="T2" fmla="*/ 578 w 1166"/>
                <a:gd name="T3" fmla="*/ 361 h 591"/>
                <a:gd name="T4" fmla="*/ 1166 w 1166"/>
                <a:gd name="T5" fmla="*/ 481 h 591"/>
                <a:gd name="T6" fmla="*/ 1166 w 1166"/>
                <a:gd name="T7" fmla="*/ 0 h 591"/>
                <a:gd name="T8" fmla="*/ 0 w 1166"/>
                <a:gd name="T9" fmla="*/ 0 h 591"/>
                <a:gd name="T10" fmla="*/ 0 w 1166"/>
                <a:gd name="T11" fmla="*/ 301 h 591"/>
              </a:gdLst>
              <a:cxnLst>
                <a:cxn ang="0">
                  <a:pos x="T0" y="T1"/>
                </a:cxn>
                <a:cxn ang="0">
                  <a:pos x="T2" y="T3"/>
                </a:cxn>
                <a:cxn ang="0">
                  <a:pos x="T4" y="T5"/>
                </a:cxn>
                <a:cxn ang="0">
                  <a:pos x="T6" y="T7"/>
                </a:cxn>
                <a:cxn ang="0">
                  <a:pos x="T8" y="T9"/>
                </a:cxn>
                <a:cxn ang="0">
                  <a:pos x="T10" y="T11"/>
                </a:cxn>
              </a:cxnLst>
              <a:rect l="0" t="0" r="r" b="b"/>
              <a:pathLst>
                <a:path w="1166" h="591">
                  <a:moveTo>
                    <a:pt x="0" y="301"/>
                  </a:moveTo>
                  <a:cubicBezTo>
                    <a:pt x="0" y="301"/>
                    <a:pt x="224" y="168"/>
                    <a:pt x="578" y="361"/>
                  </a:cubicBezTo>
                  <a:cubicBezTo>
                    <a:pt x="999" y="591"/>
                    <a:pt x="1166" y="481"/>
                    <a:pt x="1166" y="481"/>
                  </a:cubicBezTo>
                  <a:cubicBezTo>
                    <a:pt x="1166" y="0"/>
                    <a:pt x="1166" y="0"/>
                    <a:pt x="1166" y="0"/>
                  </a:cubicBezTo>
                  <a:cubicBezTo>
                    <a:pt x="0" y="0"/>
                    <a:pt x="0" y="0"/>
                    <a:pt x="0" y="0"/>
                  </a:cubicBezTo>
                  <a:lnTo>
                    <a:pt x="0" y="301"/>
                  </a:lnTo>
                  <a:close/>
                </a:path>
              </a:pathLst>
            </a:custGeom>
            <a:grp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6" name="Freeform 29">
              <a:extLst>
                <a:ext uri="{FF2B5EF4-FFF2-40B4-BE49-F238E27FC236}">
                  <a16:creationId xmlns:a16="http://schemas.microsoft.com/office/drawing/2014/main" id="{7C28F56F-D5E3-4767-9847-08D8AC2F5639}"/>
                </a:ext>
              </a:extLst>
            </p:cNvPr>
            <p:cNvSpPr/>
            <p:nvPr/>
          </p:nvSpPr>
          <p:spPr bwMode="auto">
            <a:xfrm flipH="1">
              <a:off x="12193" y="1436217"/>
              <a:ext cx="12631679" cy="2992802"/>
            </a:xfrm>
            <a:custGeom>
              <a:gdLst>
                <a:gd name="T0" fmla="*/ 492 w 1165"/>
                <a:gd name="T1" fmla="*/ 85 h 338"/>
                <a:gd name="T2" fmla="*/ 0 w 1165"/>
                <a:gd name="T3" fmla="*/ 29 h 338"/>
                <a:gd name="T4" fmla="*/ 0 w 1165"/>
                <a:gd name="T5" fmla="*/ 81 h 338"/>
                <a:gd name="T6" fmla="*/ 583 w 1165"/>
                <a:gd name="T7" fmla="*/ 152 h 338"/>
                <a:gd name="T8" fmla="*/ 1165 w 1165"/>
                <a:gd name="T9" fmla="*/ 248 h 338"/>
                <a:gd name="T10" fmla="*/ 492 w 1165"/>
                <a:gd name="T11" fmla="*/ 85 h 338"/>
                <a:gd name="connsiteX0" fmla="*/ 4598 w 10371"/>
                <a:gd name="connsiteY0" fmla="*/ 2680 h 10049"/>
                <a:gd name="connsiteX1" fmla="*/ 371 w 10371"/>
                <a:gd name="connsiteY1" fmla="*/ 328 h 10049"/>
                <a:gd name="connsiteX2" fmla="*/ 371 w 10371"/>
                <a:gd name="connsiteY2" fmla="*/ 2511 h 10049"/>
                <a:gd name="connsiteX3" fmla="*/ 5380 w 10371"/>
                <a:gd name="connsiteY3" fmla="*/ 5620 h 10049"/>
                <a:gd name="connsiteX4" fmla="*/ 10371 w 10371"/>
                <a:gd name="connsiteY4" fmla="*/ 7647 h 10049"/>
                <a:gd name="connsiteX5" fmla="*/ 4598 w 10371"/>
                <a:gd name="connsiteY5" fmla="*/ 2680 h 100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71" h="10049">
                  <a:moveTo>
                    <a:pt x="4598" y="2680"/>
                  </a:moveTo>
                  <a:cubicBezTo>
                    <a:pt x="2536" y="-890"/>
                    <a:pt x="826" y="34"/>
                    <a:pt x="371" y="328"/>
                  </a:cubicBezTo>
                  <a:cubicBezTo>
                    <a:pt x="371" y="1056"/>
                    <a:pt x="-464" y="1629"/>
                    <a:pt x="371" y="2511"/>
                  </a:cubicBezTo>
                  <a:cubicBezTo>
                    <a:pt x="1206" y="3393"/>
                    <a:pt x="3370" y="1464"/>
                    <a:pt x="5380" y="5620"/>
                  </a:cubicBezTo>
                  <a:cubicBezTo>
                    <a:pt x="7846" y="10744"/>
                    <a:pt x="9374" y="11426"/>
                    <a:pt x="10371" y="7647"/>
                  </a:cubicBezTo>
                  <a:cubicBezTo>
                    <a:pt x="8997" y="11216"/>
                    <a:pt x="7477" y="7634"/>
                    <a:pt x="4598" y="2680"/>
                  </a:cubicBezTo>
                  <a:close/>
                </a:path>
              </a:pathLst>
            </a:cu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14" name="矩形: 圆角 4"/>
          <p:cNvSpPr/>
          <p:nvPr/>
        </p:nvSpPr>
        <p:spPr>
          <a:xfrm rot="2700000">
            <a:off x="7023654" y="1236473"/>
            <a:ext cx="1683328" cy="1683328"/>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8" name="矩形 7"/>
          <p:cNvSpPr/>
          <p:nvPr/>
        </p:nvSpPr>
        <p:spPr>
          <a:xfrm flipH="1">
            <a:off x="6031427" y="876804"/>
            <a:ext cx="3640671" cy="2402666"/>
          </a:xfrm>
          <a:prstGeom prst="rect">
            <a:avLst/>
          </a:prstGeom>
          <a:noFill/>
          <a:ln w="28575">
            <a:no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ltLang="zh-CN" sz="8800">
                <a:gradFill>
                  <a:gsLst>
                    <a:gs pos="38000">
                      <a:schemeClr val="bg1"/>
                    </a:gs>
                    <a:gs pos="81000">
                      <a:schemeClr val="bg1">
                        <a:alpha val="0"/>
                      </a:schemeClr>
                    </a:gs>
                  </a:gsLst>
                  <a:lin ang="5400000" scaled="0"/>
                </a:gradFill>
                <a:cs typeface="+mn-ea"/>
                <a:sym typeface="+mn-lt"/>
              </a:rPr>
              <a:t>02</a:t>
            </a:r>
            <a:endParaRPr lang="zh-CN" altLang="en-US" sz="8800">
              <a:gradFill>
                <a:gsLst>
                  <a:gs pos="38000">
                    <a:schemeClr val="bg1"/>
                  </a:gs>
                  <a:gs pos="81000">
                    <a:schemeClr val="bg1">
                      <a:alpha val="0"/>
                    </a:schemeClr>
                  </a:gs>
                </a:gsLst>
                <a:lin ang="5400000" scaled="0"/>
              </a:gradFill>
              <a:cs typeface="+mn-ea"/>
              <a:sym typeface="+mn-lt"/>
            </a:endParaRPr>
          </a:p>
        </p:txBody>
      </p:sp>
      <p:grpSp>
        <p:nvGrpSpPr>
          <p:cNvPr id="9" name="组合 8">
            <a:extLst>
              <a:ext uri="{FF2B5EF4-FFF2-40B4-BE49-F238E27FC236}">
                <a16:creationId xmlns:a16="http://schemas.microsoft.com/office/drawing/2014/main" id="{A3FD6BFB-FE73-452E-BA75-9FBA5B38AE4D}"/>
              </a:ext>
            </a:extLst>
          </p:cNvPr>
          <p:cNvGrpSpPr/>
          <p:nvPr/>
        </p:nvGrpSpPr>
        <p:grpSpPr>
          <a:xfrm>
            <a:off x="5416479" y="3579932"/>
            <a:ext cx="4870566" cy="1703475"/>
            <a:chOff x="6520293" y="2446265"/>
            <a:chExt cx="4870566" cy="1703475"/>
          </a:xfrm>
        </p:grpSpPr>
        <p:sp>
          <p:nvSpPr>
            <p:cNvPr id="10" name="矩形 9">
              <a:extLst>
                <a:ext uri="{FF2B5EF4-FFF2-40B4-BE49-F238E27FC236}">
                  <a16:creationId xmlns:a16="http://schemas.microsoft.com/office/drawing/2014/main" id="{9D8EC495-CB3B-4E9C-93B9-456D5047A9C3}"/>
                </a:ext>
              </a:extLst>
            </p:cNvPr>
            <p:cNvSpPr/>
            <p:nvPr/>
          </p:nvSpPr>
          <p:spPr>
            <a:xfrm>
              <a:off x="6520293" y="2446265"/>
              <a:ext cx="4870566" cy="11887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dist"/>
              <a:r>
                <a:rPr lang="zh-CN" altLang="en-US" sz="8000" spc="600">
                  <a:solidFill>
                    <a:schemeClr val="accent1"/>
                  </a:solidFill>
                  <a:latin typeface="Calibri" panose="020f0502020204030204" pitchFamily="34" charset="0"/>
                  <a:cs typeface="+mn-ea"/>
                  <a:sym typeface="Calibri" panose="020f0502020204030204" pitchFamily="34" charset="0"/>
                </a:rPr>
                <a:t>本质优势</a:t>
              </a:r>
            </a:p>
          </p:txBody>
        </p:sp>
        <p:sp>
          <p:nvSpPr>
            <p:cNvPr id="11" name="文本框 10">
              <a:extLst>
                <a:ext uri="{FF2B5EF4-FFF2-40B4-BE49-F238E27FC236}">
                  <a16:creationId xmlns:a16="http://schemas.microsoft.com/office/drawing/2014/main" id="{D4C014F7-4279-4A0A-B929-B42B39838FDB}"/>
                </a:ext>
              </a:extLst>
            </p:cNvPr>
            <p:cNvSpPr txBox="1"/>
            <p:nvPr/>
          </p:nvSpPr>
          <p:spPr>
            <a:xfrm>
              <a:off x="6553554" y="3749630"/>
              <a:ext cx="4804044" cy="400110"/>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2000" i="0" u="none" strike="noStrike" kern="1200" cap="none" spc="0" normalizeH="0" baseline="0" noProof="0">
                  <a:ln>
                    <a:noFill/>
                  </a:ln>
                  <a:solidFill>
                    <a:schemeClr val="tx1">
                      <a:lumMod val="50000"/>
                      <a:lumOff val="50000"/>
                    </a:schemeClr>
                  </a:solidFill>
                  <a:uLnTx/>
                  <a:uFillTx/>
                  <a:latin typeface="Calibri" panose="020f0502020204030204" pitchFamily="34" charset="0"/>
                  <a:cs typeface="+mn-ea"/>
                  <a:sym typeface="Calibri" panose="020f0502020204030204" pitchFamily="34" charset="0"/>
                </a:rPr>
                <a:t>ESSENTIAL ADVANTAGE</a:t>
              </a:r>
            </a:p>
          </p:txBody>
        </p:sp>
      </p:grpSp>
    </p:spTree>
    <p:extLst>
      <p:ext uri="{BB962C8B-B14F-4D97-AF65-F5344CB8AC3E}">
        <p14:creationId xmlns:p14="http://schemas.microsoft.com/office/powerpoint/2010/main" val="3399989199"/>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7" presetClass="entr" presetSubtype="0" dur="75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750"/>
                                        <p:tgtEl>
                                          <p:spTgt spid="14"/>
                                        </p:tgtEl>
                                      </p:cBhvr>
                                    </p:animEffect>
                                    <p:anim calcmode="lin" valueType="num">
                                      <p:cBhvr>
                                        <p:cTn id="8" dur="750" fill="hold"/>
                                        <p:tgtEl>
                                          <p:spTgt spid="14"/>
                                        </p:tgtEl>
                                        <p:attrNameLst>
                                          <p:attrName>ppt_x</p:attrName>
                                        </p:attrNameLst>
                                      </p:cBhvr>
                                      <p:tavLst>
                                        <p:tav tm="0">
                                          <p:val>
                                            <p:strVal val="#ppt_x"/>
                                          </p:val>
                                        </p:tav>
                                        <p:tav tm="100000">
                                          <p:val>
                                            <p:strVal val="#ppt_x"/>
                                          </p:val>
                                        </p:tav>
                                      </p:tavLst>
                                    </p:anim>
                                    <p:anim calcmode="lin" valueType="num">
                                      <p:cBhvr>
                                        <p:cTn id="9" dur="750" fill="hold"/>
                                        <p:tgtEl>
                                          <p:spTgt spid="14"/>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750"/>
                            </p:stCondLst>
                            <p:childTnLst>
                              <p:par>
                                <p:cTn id="11" presetID="42" presetClass="entr" presetSubtype="0" dur="100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par>
                          <p:cTn id="16" fill="hold" nodeType="afterGroup">
                            <p:stCondLst>
                              <p:cond delay="1750"/>
                            </p:stCondLst>
                            <p:childTnLst>
                              <p:par>
                                <p:cTn id="17" presetID="53" presetClass="entr" presetSubtype="16" dur="500" fill="hold" nodeType="after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500" fill="hold"/>
                                        <p:tgtEl>
                                          <p:spTgt spid="9"/>
                                        </p:tgtEl>
                                        <p:attrNameLst>
                                          <p:attrName>ppt_w</p:attrName>
                                        </p:attrNameLst>
                                      </p:cBhvr>
                                      <p:tavLst>
                                        <p:tav tm="0">
                                          <p:val>
                                            <p:fltVal val="0"/>
                                          </p:val>
                                        </p:tav>
                                        <p:tav tm="100000">
                                          <p:val>
                                            <p:strVal val="#ppt_w"/>
                                          </p:val>
                                        </p:tav>
                                      </p:tavLst>
                                    </p:anim>
                                    <p:anim calcmode="lin" valueType="num">
                                      <p:cBhvr>
                                        <p:cTn id="20" dur="500" fill="hold"/>
                                        <p:tgtEl>
                                          <p:spTgt spid="9"/>
                                        </p:tgtEl>
                                        <p:attrNameLst>
                                          <p:attrName>ppt_h</p:attrName>
                                        </p:attrNameLst>
                                      </p:cBhvr>
                                      <p:tavLst>
                                        <p:tav tm="0">
                                          <p:val>
                                            <p:fltVal val="0"/>
                                          </p:val>
                                        </p:tav>
                                        <p:tav tm="100000">
                                          <p:val>
                                            <p:strVal val="#ppt_h"/>
                                          </p:val>
                                        </p:tav>
                                      </p:tavLst>
                                    </p:anim>
                                    <p:animEffect transition="in" filter="fade">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8"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2" name="PA-直接连接符 36">
            <a:extLst>
              <a:ext uri="{FF2B5EF4-FFF2-40B4-BE49-F238E27FC236}">
                <a16:creationId xmlns:a16="http://schemas.microsoft.com/office/drawing/2014/main" id="{E5D0B77E-0D09-42C4-9FD6-AA145F981D6F}"/>
              </a:ext>
            </a:extLst>
          </p:cNvPr>
          <p:cNvCxnSpPr/>
          <p:nvPr>
            <p:custDataLst>
              <p:tags r:id="rId3"/>
            </p:custDataLst>
          </p:nvPr>
        </p:nvCxnSpPr>
        <p:spPr bwMode="auto">
          <a:xfrm flipH="1">
            <a:off x="4423109" y="1685659"/>
            <a:ext cx="0" cy="3525838"/>
          </a:xfrm>
          <a:prstGeom prst="line">
            <a:avLst/>
          </a:prstGeom>
          <a:ln w="12700">
            <a:solidFill>
              <a:schemeClr val="bg1">
                <a:lumMod val="65000"/>
              </a:schemeClr>
            </a:solidFill>
          </a:ln>
          <a:effectLst/>
        </p:spPr>
        <p:style>
          <a:lnRef idx="2">
            <a:schemeClr val="accent1"/>
          </a:lnRef>
          <a:fillRef idx="0">
            <a:schemeClr val="accent1"/>
          </a:fillRef>
          <a:effectRef idx="1">
            <a:schemeClr val="accent1"/>
          </a:effectRef>
          <a:fontRef idx="minor">
            <a:schemeClr val="tx1"/>
          </a:fontRef>
        </p:style>
      </p:cxnSp>
      <p:sp>
        <p:nvSpPr>
          <p:cNvPr id="11" name="PA-椭圆 6">
            <a:extLst>
              <a:ext uri="{FF2B5EF4-FFF2-40B4-BE49-F238E27FC236}">
                <a16:creationId xmlns:a16="http://schemas.microsoft.com/office/drawing/2014/main" id="{051E8BF5-192D-4F5B-BB22-33E373434C33}"/>
              </a:ext>
            </a:extLst>
          </p:cNvPr>
          <p:cNvSpPr/>
          <p:nvPr>
            <p:custDataLst>
              <p:tags r:id="rId4"/>
            </p:custDataLst>
          </p:nvPr>
        </p:nvSpPr>
        <p:spPr bwMode="auto">
          <a:xfrm>
            <a:off x="2210134" y="1859014"/>
            <a:ext cx="1355725" cy="135763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en-US" sz="2800" b="1">
              <a:latin typeface="Calibri" panose="020f0502020204030204" pitchFamily="34" charset="0"/>
              <a:cs typeface="+mn-ea"/>
              <a:sym typeface="Calibri" panose="020f0502020204030204" pitchFamily="34" charset="0"/>
            </a:endParaRPr>
          </a:p>
        </p:txBody>
      </p:sp>
      <p:sp>
        <p:nvSpPr>
          <p:cNvPr id="12" name="PA-任意多边形 368">
            <a:extLst>
              <a:ext uri="{FF2B5EF4-FFF2-40B4-BE49-F238E27FC236}">
                <a16:creationId xmlns:a16="http://schemas.microsoft.com/office/drawing/2014/main" id="{6E271619-145F-4ECB-B84F-7515FE8AC9FC}"/>
              </a:ext>
            </a:extLst>
          </p:cNvPr>
          <p:cNvSpPr/>
          <p:nvPr>
            <p:custDataLst>
              <p:tags r:id="rId5"/>
            </p:custDataLst>
          </p:nvPr>
        </p:nvSpPr>
        <p:spPr bwMode="auto">
          <a:xfrm>
            <a:off x="2739808" y="2588586"/>
            <a:ext cx="134899" cy="153078"/>
          </a:xfrm>
          <a:custGeom>
            <a:gdLst>
              <a:gd name="T0" fmla="*/ 0 w 92"/>
              <a:gd name="T1" fmla="*/ 0 h 104"/>
              <a:gd name="T2" fmla="*/ 18 w 92"/>
              <a:gd name="T3" fmla="*/ 24 h 104"/>
              <a:gd name="T4" fmla="*/ 18 w 92"/>
              <a:gd name="T5" fmla="*/ 89 h 104"/>
              <a:gd name="T6" fmla="*/ 33 w 92"/>
              <a:gd name="T7" fmla="*/ 104 h 104"/>
              <a:gd name="T8" fmla="*/ 76 w 92"/>
              <a:gd name="T9" fmla="*/ 104 h 104"/>
              <a:gd name="T10" fmla="*/ 92 w 92"/>
              <a:gd name="T11" fmla="*/ 89 h 104"/>
              <a:gd name="T12" fmla="*/ 74 w 92"/>
              <a:gd name="T13" fmla="*/ 24 h 104"/>
              <a:gd name="T14" fmla="*/ 84 w 92"/>
              <a:gd name="T15" fmla="*/ 9 h 104"/>
              <a:gd name="T16" fmla="*/ 22 w 92"/>
              <a:gd name="T17" fmla="*/ 2 h 104"/>
              <a:gd name="T18" fmla="*/ 0 w 92"/>
              <a:gd name="T19" fmla="*/ 0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2" h="104">
                <a:moveTo>
                  <a:pt x="0" y="0"/>
                </a:moveTo>
                <a:cubicBezTo>
                  <a:pt x="18" y="24"/>
                  <a:pt x="18" y="24"/>
                  <a:pt x="18" y="24"/>
                </a:cubicBezTo>
                <a:cubicBezTo>
                  <a:pt x="18" y="89"/>
                  <a:pt x="18" y="89"/>
                  <a:pt x="18" y="89"/>
                </a:cubicBezTo>
                <a:cubicBezTo>
                  <a:pt x="18" y="97"/>
                  <a:pt x="25" y="104"/>
                  <a:pt x="33" y="104"/>
                </a:cubicBezTo>
                <a:cubicBezTo>
                  <a:pt x="76" y="104"/>
                  <a:pt x="76" y="104"/>
                  <a:pt x="76" y="104"/>
                </a:cubicBezTo>
                <a:cubicBezTo>
                  <a:pt x="85" y="104"/>
                  <a:pt x="92" y="97"/>
                  <a:pt x="92" y="89"/>
                </a:cubicBezTo>
                <a:cubicBezTo>
                  <a:pt x="74" y="24"/>
                  <a:pt x="74" y="24"/>
                  <a:pt x="74" y="24"/>
                </a:cubicBezTo>
                <a:cubicBezTo>
                  <a:pt x="84" y="9"/>
                  <a:pt x="84" y="9"/>
                  <a:pt x="84" y="9"/>
                </a:cubicBezTo>
                <a:cubicBezTo>
                  <a:pt x="62" y="5"/>
                  <a:pt x="40" y="2"/>
                  <a:pt x="22" y="2"/>
                </a:cubicBezTo>
                <a:cubicBezTo>
                  <a:pt x="14" y="2"/>
                  <a:pt x="7" y="1"/>
                  <a:pt x="0" y="0"/>
                </a:cubicBez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fontAlgn="auto" hangingPunct="1">
              <a:spcBef>
                <a:spcPct val="0"/>
              </a:spcBef>
              <a:spcAft>
                <a:spcPct val="0"/>
              </a:spcAft>
              <a:defRPr/>
            </a:pPr>
            <a:endParaRPr lang="zh-CN" altLang="en-US">
              <a:latin typeface="Calibri" panose="020f0502020204030204" pitchFamily="34" charset="0"/>
              <a:cs typeface="+mn-ea"/>
              <a:sym typeface="Calibri" panose="020f0502020204030204" pitchFamily="34" charset="0"/>
            </a:endParaRPr>
          </a:p>
        </p:txBody>
      </p:sp>
      <p:sp>
        <p:nvSpPr>
          <p:cNvPr id="13" name="PA-任意多边形 369">
            <a:extLst>
              <a:ext uri="{FF2B5EF4-FFF2-40B4-BE49-F238E27FC236}">
                <a16:creationId xmlns:a16="http://schemas.microsoft.com/office/drawing/2014/main" id="{003D4E2F-6BB6-4535-B28A-0FDBC3A28F46}"/>
              </a:ext>
            </a:extLst>
          </p:cNvPr>
          <p:cNvSpPr/>
          <p:nvPr>
            <p:custDataLst>
              <p:tags r:id="rId6"/>
            </p:custDataLst>
          </p:nvPr>
        </p:nvSpPr>
        <p:spPr bwMode="auto">
          <a:xfrm>
            <a:off x="2807258" y="2318754"/>
            <a:ext cx="293146" cy="321722"/>
          </a:xfrm>
          <a:custGeom>
            <a:gdLst>
              <a:gd name="T0" fmla="*/ 0 w 198"/>
              <a:gd name="T1" fmla="*/ 160 h 219"/>
              <a:gd name="T2" fmla="*/ 198 w 198"/>
              <a:gd name="T3" fmla="*/ 219 h 219"/>
              <a:gd name="T4" fmla="*/ 198 w 198"/>
              <a:gd name="T5" fmla="*/ 0 h 219"/>
              <a:gd name="T6" fmla="*/ 0 w 198"/>
              <a:gd name="T7" fmla="*/ 59 h 219"/>
              <a:gd name="T8" fmla="*/ 0 w 198"/>
              <a:gd name="T9" fmla="*/ 160 h 219"/>
            </a:gdLst>
            <a:cxnLst>
              <a:cxn ang="0">
                <a:pos x="T0" y="T1"/>
              </a:cxn>
              <a:cxn ang="0">
                <a:pos x="T2" y="T3"/>
              </a:cxn>
              <a:cxn ang="0">
                <a:pos x="T4" y="T5"/>
              </a:cxn>
              <a:cxn ang="0">
                <a:pos x="T6" y="T7"/>
              </a:cxn>
              <a:cxn ang="0">
                <a:pos x="T8" y="T9"/>
              </a:cxn>
            </a:cxnLst>
            <a:rect l="0" t="0" r="r" b="b"/>
            <a:pathLst>
              <a:path w="198" h="219">
                <a:moveTo>
                  <a:pt x="0" y="160"/>
                </a:moveTo>
                <a:cubicBezTo>
                  <a:pt x="78" y="168"/>
                  <a:pt x="185" y="207"/>
                  <a:pt x="198" y="219"/>
                </a:cubicBezTo>
                <a:cubicBezTo>
                  <a:pt x="198" y="0"/>
                  <a:pt x="198" y="0"/>
                  <a:pt x="198" y="0"/>
                </a:cubicBezTo>
                <a:cubicBezTo>
                  <a:pt x="182" y="14"/>
                  <a:pt x="77" y="52"/>
                  <a:pt x="0" y="59"/>
                </a:cubicBezTo>
                <a:lnTo>
                  <a:pt x="0" y="160"/>
                </a:ln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fontAlgn="auto" hangingPunct="1">
              <a:spcBef>
                <a:spcPct val="0"/>
              </a:spcBef>
              <a:spcAft>
                <a:spcPct val="0"/>
              </a:spcAft>
              <a:defRPr/>
            </a:pPr>
            <a:endParaRPr lang="zh-CN" altLang="en-US">
              <a:latin typeface="Calibri" panose="020f0502020204030204" pitchFamily="34" charset="0"/>
              <a:cs typeface="+mn-ea"/>
              <a:sym typeface="Calibri" panose="020f0502020204030204" pitchFamily="34" charset="0"/>
            </a:endParaRPr>
          </a:p>
        </p:txBody>
      </p:sp>
      <p:sp>
        <p:nvSpPr>
          <p:cNvPr id="14" name="PA-任意多边形 370">
            <a:extLst>
              <a:ext uri="{FF2B5EF4-FFF2-40B4-BE49-F238E27FC236}">
                <a16:creationId xmlns:a16="http://schemas.microsoft.com/office/drawing/2014/main" id="{AB5152A6-C2BC-47FE-8D48-7C3633381E66}"/>
              </a:ext>
            </a:extLst>
          </p:cNvPr>
          <p:cNvSpPr/>
          <p:nvPr>
            <p:custDataLst>
              <p:tags r:id="rId7"/>
            </p:custDataLst>
          </p:nvPr>
        </p:nvSpPr>
        <p:spPr bwMode="auto">
          <a:xfrm>
            <a:off x="2674954" y="2406968"/>
            <a:ext cx="85610" cy="145294"/>
          </a:xfrm>
          <a:custGeom>
            <a:gdLst>
              <a:gd name="T0" fmla="*/ 57 w 57"/>
              <a:gd name="T1" fmla="*/ 98 h 98"/>
              <a:gd name="T2" fmla="*/ 57 w 57"/>
              <a:gd name="T3" fmla="*/ 0 h 98"/>
              <a:gd name="T4" fmla="*/ 0 w 57"/>
              <a:gd name="T5" fmla="*/ 49 h 98"/>
              <a:gd name="T6" fmla="*/ 57 w 57"/>
              <a:gd name="T7" fmla="*/ 98 h 98"/>
            </a:gdLst>
            <a:cxnLst>
              <a:cxn ang="0">
                <a:pos x="T0" y="T1"/>
              </a:cxn>
              <a:cxn ang="0">
                <a:pos x="T2" y="T3"/>
              </a:cxn>
              <a:cxn ang="0">
                <a:pos x="T4" y="T5"/>
              </a:cxn>
              <a:cxn ang="0">
                <a:pos x="T6" y="T7"/>
              </a:cxn>
            </a:cxnLst>
            <a:rect l="0" t="0" r="r" b="b"/>
            <a:pathLst>
              <a:path w="57" h="98">
                <a:moveTo>
                  <a:pt x="57" y="98"/>
                </a:moveTo>
                <a:cubicBezTo>
                  <a:pt x="57" y="0"/>
                  <a:pt x="57" y="0"/>
                  <a:pt x="57" y="0"/>
                </a:cubicBezTo>
                <a:cubicBezTo>
                  <a:pt x="11" y="3"/>
                  <a:pt x="0" y="31"/>
                  <a:pt x="0" y="49"/>
                </a:cubicBezTo>
                <a:cubicBezTo>
                  <a:pt x="0" y="68"/>
                  <a:pt x="10" y="94"/>
                  <a:pt x="57" y="98"/>
                </a:cubicBez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fontAlgn="auto" hangingPunct="1">
              <a:spcBef>
                <a:spcPct val="0"/>
              </a:spcBef>
              <a:spcAft>
                <a:spcPct val="0"/>
              </a:spcAft>
              <a:defRPr/>
            </a:pPr>
            <a:endParaRPr lang="zh-CN" altLang="en-US">
              <a:latin typeface="Calibri" panose="020f0502020204030204" pitchFamily="34" charset="0"/>
              <a:cs typeface="+mn-ea"/>
              <a:sym typeface="Calibri" panose="020f0502020204030204" pitchFamily="34" charset="0"/>
            </a:endParaRPr>
          </a:p>
        </p:txBody>
      </p:sp>
      <p:sp>
        <p:nvSpPr>
          <p:cNvPr id="15" name="PA-文本框 14">
            <a:extLst>
              <a:ext uri="{FF2B5EF4-FFF2-40B4-BE49-F238E27FC236}">
                <a16:creationId xmlns:a16="http://schemas.microsoft.com/office/drawing/2014/main" id="{D3D07B55-71EE-4957-95A4-593987E71965}"/>
              </a:ext>
            </a:extLst>
          </p:cNvPr>
          <p:cNvSpPr txBox="1"/>
          <p:nvPr>
            <p:custDataLst>
              <p:tags r:id="rId8"/>
            </p:custDataLst>
          </p:nvPr>
        </p:nvSpPr>
        <p:spPr>
          <a:xfrm>
            <a:off x="1728850" y="3449689"/>
            <a:ext cx="229171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lumMod val="75000"/>
                    <a:lumOff val="25000"/>
                  </a:schemeClr>
                </a:solidFill>
                <a:latin typeface="Calibri" panose="020f0502020204030204" pitchFamily="34" charset="0"/>
                <a:cs typeface="+mn-ea"/>
                <a:sym typeface="Calibri" panose="020f0502020204030204" pitchFamily="34" charset="0"/>
              </a:rPr>
              <a:t>模式本质</a:t>
            </a:r>
          </a:p>
        </p:txBody>
      </p:sp>
      <p:sp>
        <p:nvSpPr>
          <p:cNvPr id="16" name="PA-文本框 15">
            <a:extLst>
              <a:ext uri="{FF2B5EF4-FFF2-40B4-BE49-F238E27FC236}">
                <a16:creationId xmlns:a16="http://schemas.microsoft.com/office/drawing/2014/main" id="{4A3B1003-878D-417E-B437-890726715720}"/>
              </a:ext>
            </a:extLst>
          </p:cNvPr>
          <p:cNvSpPr txBox="1"/>
          <p:nvPr>
            <p:custDataLst>
              <p:tags r:id="rId9"/>
            </p:custDataLst>
          </p:nvPr>
        </p:nvSpPr>
        <p:spPr>
          <a:xfrm>
            <a:off x="1541197" y="3891648"/>
            <a:ext cx="2686314" cy="171187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0000"/>
              </a:lnSpc>
              <a:spcBef>
                <a:spcPct val="20000"/>
              </a:spcBef>
              <a:spcAft>
                <a:spcPts val="600"/>
              </a:spcAft>
              <a:buClr>
                <a:schemeClr val="accent1">
                  <a:lumMod val="75000"/>
                </a:schemeClr>
              </a:buClr>
              <a:buSzPct val="145000"/>
              <a:buFont typeface="Arial"/>
            </a:pPr>
            <a:r>
              <a:rPr lang="zh-CN" altLang="en-US" sz="1200">
                <a:solidFill>
                  <a:schemeClr val="tx1">
                    <a:lumMod val="65000"/>
                    <a:lumOff val="35000"/>
                  </a:schemeClr>
                </a:solidFill>
                <a:effectLst/>
                <a:latin typeface="Calibri" panose="020f0502020204030204" pitchFamily="34" charset="0"/>
                <a:cs typeface="+mn-ea"/>
                <a:sym typeface="Calibri" panose="020f0502020204030204" pitchFamily="34" charset="0"/>
              </a:rPr>
              <a:t>阿米巴经营模式的本质是一种量化的赋权管理模式。阿米巴经营模式与“经营哲学”、“经营会计”一起相互支撑，是一种完整的经营管理模式，是企业系统竞争力的体现。</a:t>
            </a:r>
            <a:endParaRPr lang="zh-CN" altLang="en-US" sz="1200">
              <a:solidFill>
                <a:schemeClr val="tx1">
                  <a:lumMod val="65000"/>
                  <a:lumOff val="35000"/>
                </a:schemeClr>
              </a:solidFill>
              <a:latin typeface="Calibri" panose="020f0502020204030204" pitchFamily="34" charset="0"/>
              <a:cs typeface="+mn-ea"/>
              <a:sym typeface="Calibri" panose="020f0502020204030204" pitchFamily="34" charset="0"/>
            </a:endParaRPr>
          </a:p>
        </p:txBody>
      </p:sp>
      <p:cxnSp>
        <p:nvCxnSpPr>
          <p:cNvPr id="3" name="PA-直接连接符 42">
            <a:extLst>
              <a:ext uri="{FF2B5EF4-FFF2-40B4-BE49-F238E27FC236}">
                <a16:creationId xmlns:a16="http://schemas.microsoft.com/office/drawing/2014/main" id="{7FFB85FC-150F-4267-B336-78D169E7C9E0}"/>
              </a:ext>
            </a:extLst>
          </p:cNvPr>
          <p:cNvCxnSpPr/>
          <p:nvPr>
            <p:custDataLst>
              <p:tags r:id="rId10"/>
            </p:custDataLst>
          </p:nvPr>
        </p:nvCxnSpPr>
        <p:spPr bwMode="auto">
          <a:xfrm flipH="1">
            <a:off x="7620334" y="1685659"/>
            <a:ext cx="0" cy="3525838"/>
          </a:xfrm>
          <a:prstGeom prst="line">
            <a:avLst/>
          </a:prstGeom>
          <a:ln w="12700">
            <a:solidFill>
              <a:schemeClr val="bg1">
                <a:lumMod val="65000"/>
              </a:schemeClr>
            </a:solidFill>
          </a:ln>
          <a:effectLst/>
        </p:spPr>
        <p:style>
          <a:lnRef idx="2">
            <a:schemeClr val="accent1"/>
          </a:lnRef>
          <a:fillRef idx="0">
            <a:schemeClr val="accent1"/>
          </a:fillRef>
          <a:effectRef idx="1">
            <a:schemeClr val="accent1"/>
          </a:effectRef>
          <a:fontRef idx="minor">
            <a:schemeClr val="tx1"/>
          </a:fontRef>
        </p:style>
      </p:cxnSp>
      <p:sp>
        <p:nvSpPr>
          <p:cNvPr id="4" name="PA-椭圆 23">
            <a:extLst>
              <a:ext uri="{FF2B5EF4-FFF2-40B4-BE49-F238E27FC236}">
                <a16:creationId xmlns:a16="http://schemas.microsoft.com/office/drawing/2014/main" id="{C5491EF5-0CC4-47EF-93B0-30630785902F}"/>
              </a:ext>
            </a:extLst>
          </p:cNvPr>
          <p:cNvSpPr/>
          <p:nvPr>
            <p:custDataLst>
              <p:tags r:id="rId11"/>
            </p:custDataLst>
          </p:nvPr>
        </p:nvSpPr>
        <p:spPr bwMode="auto">
          <a:xfrm>
            <a:off x="5377514" y="1859014"/>
            <a:ext cx="1356995" cy="1357630"/>
          </a:xfrm>
          <a:prstGeom prst="ellipse">
            <a:avLst/>
          </a:prstGeom>
          <a:solidFill>
            <a:schemeClr val="accent2"/>
          </a:solidFill>
          <a:ln>
            <a:noFill/>
          </a:ln>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lIns="76200" tIns="609442" rIns="76201" bIns="609441"/>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defTabSz="533400" eaLnBrk="1" fontAlgn="auto" hangingPunct="1">
              <a:lnSpc>
                <a:spcPct val="90000"/>
              </a:lnSpc>
              <a:spcAft>
                <a:spcPct val="35000"/>
              </a:spcAft>
              <a:defRPr/>
            </a:pPr>
            <a:endParaRPr lang="en-US">
              <a:latin typeface="Calibri" panose="020f0502020204030204" pitchFamily="34" charset="0"/>
              <a:cs typeface="+mn-ea"/>
              <a:sym typeface="Calibri" panose="020f0502020204030204" pitchFamily="34" charset="0"/>
            </a:endParaRPr>
          </a:p>
        </p:txBody>
      </p:sp>
      <p:sp>
        <p:nvSpPr>
          <p:cNvPr id="5" name="PA-矩形 74">
            <a:extLst>
              <a:ext uri="{FF2B5EF4-FFF2-40B4-BE49-F238E27FC236}">
                <a16:creationId xmlns:a16="http://schemas.microsoft.com/office/drawing/2014/main" id="{C7B767F2-BBDC-48D0-A148-D15174E5AA34}"/>
              </a:ext>
            </a:extLst>
          </p:cNvPr>
          <p:cNvSpPr>
            <a:spLocks noChangeArrowheads="1"/>
          </p:cNvSpPr>
          <p:nvPr>
            <p:custDataLst>
              <p:tags r:id="rId12"/>
            </p:custDataLst>
          </p:nvPr>
        </p:nvSpPr>
        <p:spPr bwMode="auto">
          <a:xfrm>
            <a:off x="6063178" y="2601504"/>
            <a:ext cx="38949" cy="142700"/>
          </a:xfrm>
          <a:prstGeom prst="rect">
            <a:avLst/>
          </a:pr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fontAlgn="auto" hangingPunct="1">
              <a:spcBef>
                <a:spcPct val="0"/>
              </a:spcBef>
              <a:spcAft>
                <a:spcPct val="0"/>
              </a:spcAft>
              <a:defRPr/>
            </a:pPr>
            <a:endParaRPr lang="zh-CN" altLang="en-US">
              <a:latin typeface="Calibri" panose="020f0502020204030204" pitchFamily="34" charset="0"/>
              <a:cs typeface="+mn-ea"/>
              <a:sym typeface="Calibri" panose="020f0502020204030204" pitchFamily="34" charset="0"/>
            </a:endParaRPr>
          </a:p>
        </p:txBody>
      </p:sp>
      <p:sp>
        <p:nvSpPr>
          <p:cNvPr id="6" name="PA-任意多边形 75">
            <a:extLst>
              <a:ext uri="{FF2B5EF4-FFF2-40B4-BE49-F238E27FC236}">
                <a16:creationId xmlns:a16="http://schemas.microsoft.com/office/drawing/2014/main" id="{D6A52B5F-623B-4CB4-A5EF-8E6F1A057087}"/>
              </a:ext>
            </a:extLst>
          </p:cNvPr>
          <p:cNvSpPr/>
          <p:nvPr>
            <p:custDataLst>
              <p:tags r:id="rId13"/>
            </p:custDataLst>
          </p:nvPr>
        </p:nvSpPr>
        <p:spPr bwMode="auto">
          <a:xfrm>
            <a:off x="5894404" y="2321294"/>
            <a:ext cx="340148" cy="119349"/>
          </a:xfrm>
          <a:custGeom>
            <a:gdLst>
              <a:gd name="T0" fmla="*/ 115 w 231"/>
              <a:gd name="T1" fmla="*/ 28 h 81"/>
              <a:gd name="T2" fmla="*/ 30 w 231"/>
              <a:gd name="T3" fmla="*/ 28 h 81"/>
              <a:gd name="T4" fmla="*/ 25 w 231"/>
              <a:gd name="T5" fmla="*/ 30 h 81"/>
              <a:gd name="T6" fmla="*/ 2 w 231"/>
              <a:gd name="T7" fmla="*/ 50 h 81"/>
              <a:gd name="T8" fmla="*/ 0 w 231"/>
              <a:gd name="T9" fmla="*/ 54 h 81"/>
              <a:gd name="T10" fmla="*/ 0 w 231"/>
              <a:gd name="T11" fmla="*/ 55 h 81"/>
              <a:gd name="T12" fmla="*/ 2 w 231"/>
              <a:gd name="T13" fmla="*/ 60 h 81"/>
              <a:gd name="T14" fmla="*/ 25 w 231"/>
              <a:gd name="T15" fmla="*/ 79 h 81"/>
              <a:gd name="T16" fmla="*/ 30 w 231"/>
              <a:gd name="T17" fmla="*/ 81 h 81"/>
              <a:gd name="T18" fmla="*/ 229 w 231"/>
              <a:gd name="T19" fmla="*/ 81 h 81"/>
              <a:gd name="T20" fmla="*/ 231 w 231"/>
              <a:gd name="T21" fmla="*/ 78 h 81"/>
              <a:gd name="T22" fmla="*/ 231 w 231"/>
              <a:gd name="T23" fmla="*/ 31 h 81"/>
              <a:gd name="T24" fmla="*/ 229 w 231"/>
              <a:gd name="T25" fmla="*/ 28 h 81"/>
              <a:gd name="T26" fmla="*/ 142 w 231"/>
              <a:gd name="T27" fmla="*/ 28 h 81"/>
              <a:gd name="T28" fmla="*/ 142 w 231"/>
              <a:gd name="T29" fmla="*/ 13 h 81"/>
              <a:gd name="T30" fmla="*/ 142 w 231"/>
              <a:gd name="T31" fmla="*/ 0 h 81"/>
              <a:gd name="T32" fmla="*/ 115 w 231"/>
              <a:gd name="T33" fmla="*/ 0 h 81"/>
              <a:gd name="T34" fmla="*/ 115 w 231"/>
              <a:gd name="T35" fmla="*/ 13 h 81"/>
              <a:gd name="T36" fmla="*/ 115 w 231"/>
              <a:gd name="T37" fmla="*/ 28 h 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31" h="81">
                <a:moveTo>
                  <a:pt x="115" y="28"/>
                </a:moveTo>
                <a:cubicBezTo>
                  <a:pt x="30" y="28"/>
                  <a:pt x="30" y="28"/>
                  <a:pt x="30" y="28"/>
                </a:cubicBezTo>
                <a:cubicBezTo>
                  <a:pt x="28" y="28"/>
                  <a:pt x="26" y="29"/>
                  <a:pt x="25" y="30"/>
                </a:cubicBezTo>
                <a:cubicBezTo>
                  <a:pt x="2" y="50"/>
                  <a:pt x="2" y="50"/>
                  <a:pt x="2" y="50"/>
                </a:cubicBezTo>
                <a:cubicBezTo>
                  <a:pt x="1" y="51"/>
                  <a:pt x="0" y="53"/>
                  <a:pt x="0" y="54"/>
                </a:cubicBezTo>
                <a:cubicBezTo>
                  <a:pt x="0" y="55"/>
                  <a:pt x="0" y="55"/>
                  <a:pt x="0" y="55"/>
                </a:cubicBezTo>
                <a:cubicBezTo>
                  <a:pt x="0" y="56"/>
                  <a:pt x="1" y="59"/>
                  <a:pt x="2" y="60"/>
                </a:cubicBezTo>
                <a:cubicBezTo>
                  <a:pt x="25" y="79"/>
                  <a:pt x="25" y="79"/>
                  <a:pt x="25" y="79"/>
                </a:cubicBezTo>
                <a:cubicBezTo>
                  <a:pt x="26" y="80"/>
                  <a:pt x="28" y="81"/>
                  <a:pt x="30" y="81"/>
                </a:cubicBezTo>
                <a:cubicBezTo>
                  <a:pt x="229" y="81"/>
                  <a:pt x="229" y="81"/>
                  <a:pt x="229" y="81"/>
                </a:cubicBezTo>
                <a:cubicBezTo>
                  <a:pt x="230" y="81"/>
                  <a:pt x="231" y="80"/>
                  <a:pt x="231" y="78"/>
                </a:cubicBezTo>
                <a:cubicBezTo>
                  <a:pt x="231" y="31"/>
                  <a:pt x="231" y="31"/>
                  <a:pt x="231" y="31"/>
                </a:cubicBezTo>
                <a:cubicBezTo>
                  <a:pt x="231" y="30"/>
                  <a:pt x="230" y="28"/>
                  <a:pt x="229" y="28"/>
                </a:cubicBezTo>
                <a:cubicBezTo>
                  <a:pt x="142" y="28"/>
                  <a:pt x="142" y="28"/>
                  <a:pt x="142" y="28"/>
                </a:cubicBezTo>
                <a:cubicBezTo>
                  <a:pt x="142" y="13"/>
                  <a:pt x="142" y="13"/>
                  <a:pt x="142" y="13"/>
                </a:cubicBezTo>
                <a:cubicBezTo>
                  <a:pt x="142" y="0"/>
                  <a:pt x="142" y="0"/>
                  <a:pt x="142" y="0"/>
                </a:cubicBezTo>
                <a:cubicBezTo>
                  <a:pt x="115" y="0"/>
                  <a:pt x="115" y="0"/>
                  <a:pt x="115" y="0"/>
                </a:cubicBezTo>
                <a:cubicBezTo>
                  <a:pt x="115" y="13"/>
                  <a:pt x="115" y="13"/>
                  <a:pt x="115" y="13"/>
                </a:cubicBezTo>
                <a:lnTo>
                  <a:pt x="115" y="28"/>
                </a:ln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fontAlgn="auto" hangingPunct="1">
              <a:spcBef>
                <a:spcPct val="0"/>
              </a:spcBef>
              <a:spcAft>
                <a:spcPct val="0"/>
              </a:spcAft>
              <a:defRPr/>
            </a:pPr>
            <a:endParaRPr lang="zh-CN" altLang="en-US">
              <a:latin typeface="Calibri" panose="020f0502020204030204" pitchFamily="34" charset="0"/>
              <a:cs typeface="+mn-ea"/>
              <a:sym typeface="Calibri" panose="020f0502020204030204" pitchFamily="34" charset="0"/>
            </a:endParaRPr>
          </a:p>
        </p:txBody>
      </p:sp>
      <p:sp>
        <p:nvSpPr>
          <p:cNvPr id="7" name="PA-任意多边形 76">
            <a:extLst>
              <a:ext uri="{FF2B5EF4-FFF2-40B4-BE49-F238E27FC236}">
                <a16:creationId xmlns:a16="http://schemas.microsoft.com/office/drawing/2014/main" id="{41BFF330-A3F3-4BA7-9969-827E81AA27AD}"/>
              </a:ext>
            </a:extLst>
          </p:cNvPr>
          <p:cNvSpPr/>
          <p:nvPr>
            <p:custDataLst>
              <p:tags r:id="rId14"/>
            </p:custDataLst>
          </p:nvPr>
        </p:nvSpPr>
        <p:spPr bwMode="auto">
          <a:xfrm>
            <a:off x="5933351" y="2463993"/>
            <a:ext cx="340148" cy="116755"/>
          </a:xfrm>
          <a:custGeom>
            <a:gdLst>
              <a:gd name="T0" fmla="*/ 89 w 231"/>
              <a:gd name="T1" fmla="*/ 27 h 80"/>
              <a:gd name="T2" fmla="*/ 3 w 231"/>
              <a:gd name="T3" fmla="*/ 27 h 80"/>
              <a:gd name="T4" fmla="*/ 0 w 231"/>
              <a:gd name="T5" fmla="*/ 30 h 80"/>
              <a:gd name="T6" fmla="*/ 0 w 231"/>
              <a:gd name="T7" fmla="*/ 77 h 80"/>
              <a:gd name="T8" fmla="*/ 3 w 231"/>
              <a:gd name="T9" fmla="*/ 80 h 80"/>
              <a:gd name="T10" fmla="*/ 202 w 231"/>
              <a:gd name="T11" fmla="*/ 80 h 80"/>
              <a:gd name="T12" fmla="*/ 206 w 231"/>
              <a:gd name="T13" fmla="*/ 78 h 80"/>
              <a:gd name="T14" fmla="*/ 229 w 231"/>
              <a:gd name="T15" fmla="*/ 59 h 80"/>
              <a:gd name="T16" fmla="*/ 231 w 231"/>
              <a:gd name="T17" fmla="*/ 54 h 80"/>
              <a:gd name="T18" fmla="*/ 231 w 231"/>
              <a:gd name="T19" fmla="*/ 53 h 80"/>
              <a:gd name="T20" fmla="*/ 229 w 231"/>
              <a:gd name="T21" fmla="*/ 49 h 80"/>
              <a:gd name="T22" fmla="*/ 206 w 231"/>
              <a:gd name="T23" fmla="*/ 29 h 80"/>
              <a:gd name="T24" fmla="*/ 202 w 231"/>
              <a:gd name="T25" fmla="*/ 27 h 80"/>
              <a:gd name="T26" fmla="*/ 116 w 231"/>
              <a:gd name="T27" fmla="*/ 27 h 80"/>
              <a:gd name="T28" fmla="*/ 116 w 231"/>
              <a:gd name="T29" fmla="*/ 12 h 80"/>
              <a:gd name="T30" fmla="*/ 116 w 231"/>
              <a:gd name="T31" fmla="*/ 1 h 80"/>
              <a:gd name="T32" fmla="*/ 116 w 231"/>
              <a:gd name="T33" fmla="*/ 0 h 80"/>
              <a:gd name="T34" fmla="*/ 89 w 231"/>
              <a:gd name="T35" fmla="*/ 0 h 80"/>
              <a:gd name="T36" fmla="*/ 89 w 231"/>
              <a:gd name="T37" fmla="*/ 1 h 80"/>
              <a:gd name="T38" fmla="*/ 89 w 231"/>
              <a:gd name="T39" fmla="*/ 12 h 80"/>
              <a:gd name="T40" fmla="*/ 89 w 231"/>
              <a:gd name="T41" fmla="*/ 27 h 8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31" h="80">
                <a:moveTo>
                  <a:pt x="89" y="27"/>
                </a:moveTo>
                <a:cubicBezTo>
                  <a:pt x="3" y="27"/>
                  <a:pt x="3" y="27"/>
                  <a:pt x="3" y="27"/>
                </a:cubicBezTo>
                <a:cubicBezTo>
                  <a:pt x="1" y="27"/>
                  <a:pt x="0" y="29"/>
                  <a:pt x="0" y="30"/>
                </a:cubicBezTo>
                <a:cubicBezTo>
                  <a:pt x="0" y="77"/>
                  <a:pt x="0" y="77"/>
                  <a:pt x="0" y="77"/>
                </a:cubicBezTo>
                <a:cubicBezTo>
                  <a:pt x="0" y="79"/>
                  <a:pt x="1" y="80"/>
                  <a:pt x="3" y="80"/>
                </a:cubicBezTo>
                <a:cubicBezTo>
                  <a:pt x="202" y="80"/>
                  <a:pt x="202" y="80"/>
                  <a:pt x="202" y="80"/>
                </a:cubicBezTo>
                <a:cubicBezTo>
                  <a:pt x="203" y="80"/>
                  <a:pt x="205" y="79"/>
                  <a:pt x="206" y="78"/>
                </a:cubicBezTo>
                <a:cubicBezTo>
                  <a:pt x="229" y="59"/>
                  <a:pt x="229" y="59"/>
                  <a:pt x="229" y="59"/>
                </a:cubicBezTo>
                <a:cubicBezTo>
                  <a:pt x="230" y="58"/>
                  <a:pt x="231" y="55"/>
                  <a:pt x="231" y="54"/>
                </a:cubicBezTo>
                <a:cubicBezTo>
                  <a:pt x="231" y="53"/>
                  <a:pt x="231" y="53"/>
                  <a:pt x="231" y="53"/>
                </a:cubicBezTo>
                <a:cubicBezTo>
                  <a:pt x="231" y="52"/>
                  <a:pt x="230" y="50"/>
                  <a:pt x="229" y="49"/>
                </a:cubicBezTo>
                <a:cubicBezTo>
                  <a:pt x="206" y="29"/>
                  <a:pt x="206" y="29"/>
                  <a:pt x="206" y="29"/>
                </a:cubicBezTo>
                <a:cubicBezTo>
                  <a:pt x="205" y="28"/>
                  <a:pt x="203" y="27"/>
                  <a:pt x="202" y="27"/>
                </a:cubicBezTo>
                <a:cubicBezTo>
                  <a:pt x="116" y="27"/>
                  <a:pt x="116" y="27"/>
                  <a:pt x="116" y="27"/>
                </a:cubicBezTo>
                <a:cubicBezTo>
                  <a:pt x="116" y="12"/>
                  <a:pt x="116" y="12"/>
                  <a:pt x="116" y="12"/>
                </a:cubicBezTo>
                <a:cubicBezTo>
                  <a:pt x="116" y="1"/>
                  <a:pt x="116" y="1"/>
                  <a:pt x="116" y="1"/>
                </a:cubicBezTo>
                <a:cubicBezTo>
                  <a:pt x="116" y="0"/>
                  <a:pt x="116" y="0"/>
                  <a:pt x="116" y="0"/>
                </a:cubicBezTo>
                <a:cubicBezTo>
                  <a:pt x="89" y="0"/>
                  <a:pt x="89" y="0"/>
                  <a:pt x="89" y="0"/>
                </a:cubicBezTo>
                <a:cubicBezTo>
                  <a:pt x="89" y="1"/>
                  <a:pt x="89" y="1"/>
                  <a:pt x="89" y="1"/>
                </a:cubicBezTo>
                <a:cubicBezTo>
                  <a:pt x="89" y="12"/>
                  <a:pt x="89" y="12"/>
                  <a:pt x="89" y="12"/>
                </a:cubicBezTo>
                <a:lnTo>
                  <a:pt x="89" y="27"/>
                </a:ln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fontAlgn="auto" hangingPunct="1">
              <a:spcBef>
                <a:spcPct val="0"/>
              </a:spcBef>
              <a:spcAft>
                <a:spcPct val="0"/>
              </a:spcAft>
              <a:defRPr/>
            </a:pPr>
            <a:endParaRPr lang="zh-CN" altLang="en-US">
              <a:latin typeface="Calibri" panose="020f0502020204030204" pitchFamily="34" charset="0"/>
              <a:cs typeface="+mn-ea"/>
              <a:sym typeface="Calibri" panose="020f0502020204030204" pitchFamily="34" charset="0"/>
            </a:endParaRPr>
          </a:p>
        </p:txBody>
      </p:sp>
      <p:sp>
        <p:nvSpPr>
          <p:cNvPr id="17" name="PA-文本框 16">
            <a:extLst>
              <a:ext uri="{FF2B5EF4-FFF2-40B4-BE49-F238E27FC236}">
                <a16:creationId xmlns:a16="http://schemas.microsoft.com/office/drawing/2014/main" id="{895F0A21-4B8C-4694-9517-EBC23365CF82}"/>
              </a:ext>
            </a:extLst>
          </p:cNvPr>
          <p:cNvSpPr txBox="1"/>
          <p:nvPr>
            <p:custDataLst>
              <p:tags r:id="rId15"/>
            </p:custDataLst>
          </p:nvPr>
        </p:nvSpPr>
        <p:spPr>
          <a:xfrm>
            <a:off x="4936795" y="3449689"/>
            <a:ext cx="229171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lumMod val="75000"/>
                    <a:lumOff val="25000"/>
                  </a:schemeClr>
                </a:solidFill>
                <a:latin typeface="Calibri" panose="020f0502020204030204" pitchFamily="34" charset="0"/>
                <a:cs typeface="+mn-ea"/>
                <a:sym typeface="Calibri" panose="020f0502020204030204" pitchFamily="34" charset="0"/>
              </a:rPr>
              <a:t>量化分权</a:t>
            </a:r>
          </a:p>
        </p:txBody>
      </p:sp>
      <p:sp>
        <p:nvSpPr>
          <p:cNvPr id="18" name="PA-文本框 17">
            <a:extLst>
              <a:ext uri="{FF2B5EF4-FFF2-40B4-BE49-F238E27FC236}">
                <a16:creationId xmlns:a16="http://schemas.microsoft.com/office/drawing/2014/main" id="{4B26F5DF-E06A-430F-A3DC-D964D03A771E}"/>
              </a:ext>
            </a:extLst>
          </p:cNvPr>
          <p:cNvSpPr txBox="1"/>
          <p:nvPr>
            <p:custDataLst>
              <p:tags r:id="rId16"/>
            </p:custDataLst>
          </p:nvPr>
        </p:nvSpPr>
        <p:spPr>
          <a:xfrm>
            <a:off x="4712854" y="4057848"/>
            <a:ext cx="2686314" cy="104708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0000"/>
              </a:lnSpc>
              <a:spcBef>
                <a:spcPct val="20000"/>
              </a:spcBef>
              <a:spcAft>
                <a:spcPts val="600"/>
              </a:spcAft>
              <a:buClr>
                <a:schemeClr val="accent1">
                  <a:lumMod val="75000"/>
                </a:schemeClr>
              </a:buClr>
              <a:buSzPct val="145000"/>
              <a:buFont typeface="Arial"/>
            </a:pPr>
            <a:r>
              <a:rPr lang="zh-CN" altLang="en-US" sz="1200">
                <a:solidFill>
                  <a:schemeClr val="tx1">
                    <a:lumMod val="65000"/>
                    <a:lumOff val="35000"/>
                  </a:schemeClr>
                </a:solidFill>
                <a:effectLst/>
                <a:latin typeface="Calibri" panose="020f0502020204030204" pitchFamily="34" charset="0"/>
                <a:cs typeface="+mn-ea"/>
                <a:sym typeface="Calibri" panose="020f0502020204030204" pitchFamily="34" charset="0"/>
              </a:rPr>
              <a:t>阿米巴经营模式的本质就是“量化分权”，推行时应该遵循基本的规律，由上到下，由大到小，分层逐步推进。</a:t>
            </a:r>
            <a:endParaRPr lang="zh-CN" altLang="en-US" sz="1200">
              <a:solidFill>
                <a:schemeClr val="tx1">
                  <a:lumMod val="65000"/>
                  <a:lumOff val="35000"/>
                </a:schemeClr>
              </a:solidFill>
              <a:latin typeface="Calibri" panose="020f0502020204030204" pitchFamily="34" charset="0"/>
              <a:cs typeface="+mn-ea"/>
              <a:sym typeface="Calibri" panose="020f0502020204030204" pitchFamily="34" charset="0"/>
            </a:endParaRPr>
          </a:p>
        </p:txBody>
      </p:sp>
      <p:sp>
        <p:nvSpPr>
          <p:cNvPr id="8" name="PA-椭圆 39">
            <a:extLst>
              <a:ext uri="{FF2B5EF4-FFF2-40B4-BE49-F238E27FC236}">
                <a16:creationId xmlns:a16="http://schemas.microsoft.com/office/drawing/2014/main" id="{F420B985-9F0E-4FCB-AA2E-6B15DF123B8F}"/>
              </a:ext>
            </a:extLst>
          </p:cNvPr>
          <p:cNvSpPr/>
          <p:nvPr>
            <p:custDataLst>
              <p:tags r:id="rId17"/>
            </p:custDataLst>
          </p:nvPr>
        </p:nvSpPr>
        <p:spPr bwMode="auto">
          <a:xfrm>
            <a:off x="8576009" y="1859014"/>
            <a:ext cx="1355725" cy="135763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en-US" sz="2800" b="1">
              <a:latin typeface="Calibri" panose="020f0502020204030204" pitchFamily="34" charset="0"/>
              <a:cs typeface="+mn-ea"/>
              <a:sym typeface="Calibri" panose="020f0502020204030204" pitchFamily="34" charset="0"/>
            </a:endParaRPr>
          </a:p>
        </p:txBody>
      </p:sp>
      <p:sp>
        <p:nvSpPr>
          <p:cNvPr id="9" name="PA-任意多边形 77">
            <a:extLst>
              <a:ext uri="{FF2B5EF4-FFF2-40B4-BE49-F238E27FC236}">
                <a16:creationId xmlns:a16="http://schemas.microsoft.com/office/drawing/2014/main" id="{03C75A4E-D9EA-40C2-B987-812285371812}"/>
              </a:ext>
            </a:extLst>
          </p:cNvPr>
          <p:cNvSpPr/>
          <p:nvPr>
            <p:custDataLst>
              <p:tags r:id="rId18"/>
            </p:custDataLst>
          </p:nvPr>
        </p:nvSpPr>
        <p:spPr bwMode="auto">
          <a:xfrm>
            <a:off x="9159148" y="2369554"/>
            <a:ext cx="290621" cy="243887"/>
          </a:xfrm>
          <a:custGeom>
            <a:gdLst>
              <a:gd name="T0" fmla="*/ 134 w 196"/>
              <a:gd name="T1" fmla="*/ 102 h 167"/>
              <a:gd name="T2" fmla="*/ 196 w 196"/>
              <a:gd name="T3" fmla="*/ 34 h 167"/>
              <a:gd name="T4" fmla="*/ 76 w 196"/>
              <a:gd name="T5" fmla="*/ 22 h 167"/>
              <a:gd name="T6" fmla="*/ 0 w 196"/>
              <a:gd name="T7" fmla="*/ 2 h 167"/>
              <a:gd name="T8" fmla="*/ 0 w 196"/>
              <a:gd name="T9" fmla="*/ 137 h 167"/>
              <a:gd name="T10" fmla="*/ 39 w 196"/>
              <a:gd name="T11" fmla="*/ 135 h 167"/>
              <a:gd name="T12" fmla="*/ 191 w 196"/>
              <a:gd name="T13" fmla="*/ 160 h 167"/>
              <a:gd name="T14" fmla="*/ 134 w 196"/>
              <a:gd name="T15" fmla="*/ 102 h 16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6" h="167">
                <a:moveTo>
                  <a:pt x="134" y="102"/>
                </a:moveTo>
                <a:cubicBezTo>
                  <a:pt x="134" y="87"/>
                  <a:pt x="196" y="34"/>
                  <a:pt x="196" y="34"/>
                </a:cubicBezTo>
                <a:cubicBezTo>
                  <a:pt x="164" y="48"/>
                  <a:pt x="117" y="44"/>
                  <a:pt x="76" y="22"/>
                </a:cubicBezTo>
                <a:cubicBezTo>
                  <a:pt x="35" y="0"/>
                  <a:pt x="0" y="2"/>
                  <a:pt x="0" y="2"/>
                </a:cubicBezTo>
                <a:cubicBezTo>
                  <a:pt x="0" y="137"/>
                  <a:pt x="0" y="137"/>
                  <a:pt x="0" y="137"/>
                </a:cubicBezTo>
                <a:cubicBezTo>
                  <a:pt x="2" y="136"/>
                  <a:pt x="11" y="133"/>
                  <a:pt x="39" y="135"/>
                </a:cubicBezTo>
                <a:cubicBezTo>
                  <a:pt x="73" y="139"/>
                  <a:pt x="160" y="167"/>
                  <a:pt x="191" y="160"/>
                </a:cubicBezTo>
                <a:cubicBezTo>
                  <a:pt x="191" y="160"/>
                  <a:pt x="134" y="112"/>
                  <a:pt x="134" y="102"/>
                </a:cubicBez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fontAlgn="auto" hangingPunct="1">
              <a:spcBef>
                <a:spcPct val="0"/>
              </a:spcBef>
              <a:spcAft>
                <a:spcPct val="0"/>
              </a:spcAft>
              <a:defRPr/>
            </a:pPr>
            <a:endParaRPr lang="zh-CN" altLang="en-US">
              <a:latin typeface="Calibri" panose="020f0502020204030204" pitchFamily="34" charset="0"/>
              <a:cs typeface="+mn-ea"/>
              <a:sym typeface="Calibri" panose="020f0502020204030204" pitchFamily="34" charset="0"/>
            </a:endParaRPr>
          </a:p>
        </p:txBody>
      </p:sp>
      <p:sp>
        <p:nvSpPr>
          <p:cNvPr id="10" name="PA-矩形 78">
            <a:extLst>
              <a:ext uri="{FF2B5EF4-FFF2-40B4-BE49-F238E27FC236}">
                <a16:creationId xmlns:a16="http://schemas.microsoft.com/office/drawing/2014/main" id="{C5A34020-6ADF-458A-9F65-E8839E5618DF}"/>
              </a:ext>
            </a:extLst>
          </p:cNvPr>
          <p:cNvSpPr>
            <a:spLocks noChangeArrowheads="1"/>
          </p:cNvSpPr>
          <p:nvPr>
            <p:custDataLst>
              <p:tags r:id="rId19"/>
            </p:custDataLst>
          </p:nvPr>
        </p:nvSpPr>
        <p:spPr bwMode="auto">
          <a:xfrm>
            <a:off x="9089089" y="2372148"/>
            <a:ext cx="36328" cy="420316"/>
          </a:xfrm>
          <a:prstGeom prst="rect">
            <a:avLst/>
          </a:pr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fontAlgn="auto" hangingPunct="1">
              <a:spcBef>
                <a:spcPct val="0"/>
              </a:spcBef>
              <a:spcAft>
                <a:spcPct val="0"/>
              </a:spcAft>
              <a:defRPr/>
            </a:pPr>
            <a:endParaRPr lang="zh-CN" altLang="en-US">
              <a:latin typeface="Calibri" panose="020f0502020204030204" pitchFamily="34" charset="0"/>
              <a:cs typeface="+mn-ea"/>
              <a:sym typeface="Calibri" panose="020f0502020204030204" pitchFamily="34" charset="0"/>
            </a:endParaRPr>
          </a:p>
        </p:txBody>
      </p:sp>
      <p:sp>
        <p:nvSpPr>
          <p:cNvPr id="19" name="PA-文本框 18">
            <a:extLst>
              <a:ext uri="{FF2B5EF4-FFF2-40B4-BE49-F238E27FC236}">
                <a16:creationId xmlns:a16="http://schemas.microsoft.com/office/drawing/2014/main" id="{3EBDAA6E-3D16-4B35-9F81-EB764AD44BD6}"/>
              </a:ext>
            </a:extLst>
          </p:cNvPr>
          <p:cNvSpPr txBox="1"/>
          <p:nvPr>
            <p:custDataLst>
              <p:tags r:id="rId20"/>
            </p:custDataLst>
          </p:nvPr>
        </p:nvSpPr>
        <p:spPr>
          <a:xfrm>
            <a:off x="8158601" y="3449689"/>
            <a:ext cx="229171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lumMod val="75000"/>
                    <a:lumOff val="25000"/>
                  </a:schemeClr>
                </a:solidFill>
                <a:latin typeface="Calibri" panose="020f0502020204030204" pitchFamily="34" charset="0"/>
                <a:cs typeface="+mn-ea"/>
                <a:sym typeface="Calibri" panose="020f0502020204030204" pitchFamily="34" charset="0"/>
              </a:rPr>
              <a:t>适应变化</a:t>
            </a:r>
          </a:p>
        </p:txBody>
      </p:sp>
      <p:sp>
        <p:nvSpPr>
          <p:cNvPr id="20" name="PA-文本框 19">
            <a:extLst>
              <a:ext uri="{FF2B5EF4-FFF2-40B4-BE49-F238E27FC236}">
                <a16:creationId xmlns:a16="http://schemas.microsoft.com/office/drawing/2014/main" id="{6DB3A0B5-F2E8-400B-BE8E-A7EF9CE157CF}"/>
              </a:ext>
            </a:extLst>
          </p:cNvPr>
          <p:cNvSpPr txBox="1"/>
          <p:nvPr>
            <p:custDataLst>
              <p:tags r:id="rId21"/>
            </p:custDataLst>
          </p:nvPr>
        </p:nvSpPr>
        <p:spPr>
          <a:xfrm>
            <a:off x="8000979" y="3891649"/>
            <a:ext cx="2606957" cy="13794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0000"/>
              </a:lnSpc>
              <a:spcBef>
                <a:spcPct val="20000"/>
              </a:spcBef>
              <a:spcAft>
                <a:spcPts val="600"/>
              </a:spcAft>
              <a:buClr>
                <a:schemeClr val="accent1">
                  <a:lumMod val="75000"/>
                </a:schemeClr>
              </a:buClr>
              <a:buSzPct val="145000"/>
              <a:buFont typeface="Arial"/>
            </a:pPr>
            <a:r>
              <a:rPr lang="zh-CN" altLang="en-US" sz="1200">
                <a:solidFill>
                  <a:schemeClr val="tx1">
                    <a:lumMod val="65000"/>
                    <a:lumOff val="35000"/>
                  </a:schemeClr>
                </a:solidFill>
                <a:effectLst/>
                <a:latin typeface="Calibri" panose="020f0502020204030204" pitchFamily="34" charset="0"/>
                <a:cs typeface="+mn-ea"/>
                <a:sym typeface="Calibri" panose="020f0502020204030204" pitchFamily="34" charset="0"/>
              </a:rPr>
              <a:t>在阿米巴经营方式下，企业组织也可以随着外部环境变化而不断“变形”，调整到最佳状态，即能适应市场变化的灵活组织。</a:t>
            </a:r>
            <a:endParaRPr lang="zh-CN" altLang="en-US" sz="1200">
              <a:solidFill>
                <a:schemeClr val="tx1">
                  <a:lumMod val="65000"/>
                  <a:lumOff val="35000"/>
                </a:schemeClr>
              </a:solidFill>
              <a:latin typeface="Calibri" panose="020f0502020204030204" pitchFamily="34" charset="0"/>
              <a:cs typeface="+mn-ea"/>
              <a:sym typeface="Calibri" panose="020f0502020204030204" pitchFamily="34" charset="0"/>
            </a:endParaRPr>
          </a:p>
        </p:txBody>
      </p:sp>
      <p:sp>
        <p:nvSpPr>
          <p:cNvPr id="27" name="文本框 26">
            <a:extLst>
              <a:ext uri="{FF2B5EF4-FFF2-40B4-BE49-F238E27FC236}">
                <a16:creationId xmlns:a16="http://schemas.microsoft.com/office/drawing/2014/main" id="{CBAAEB79-EDA4-4989-82E9-0978DA6BB50B}"/>
              </a:ext>
            </a:extLst>
          </p:cNvPr>
          <p:cNvSpPr txBox="1"/>
          <p:nvPr/>
        </p:nvSpPr>
        <p:spPr>
          <a:xfrm>
            <a:off x="1191748" y="284460"/>
            <a:ext cx="183904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3200">
                <a:solidFill>
                  <a:schemeClr val="tx1">
                    <a:lumMod val="75000"/>
                    <a:lumOff val="25000"/>
                  </a:schemeClr>
                </a:solidFill>
                <a:latin typeface="Calibri" panose="020f0502020204030204" pitchFamily="34" charset="0"/>
                <a:cs typeface="+mn-ea"/>
                <a:sym typeface="Calibri" panose="020f0502020204030204" pitchFamily="34" charset="0"/>
              </a:rPr>
              <a:t>本质优势</a:t>
            </a:r>
          </a:p>
        </p:txBody>
      </p:sp>
      <p:sp>
        <p:nvSpPr>
          <p:cNvPr id="28" name="等腰三角形 27">
            <a:extLst>
              <a:ext uri="{FF2B5EF4-FFF2-40B4-BE49-F238E27FC236}">
                <a16:creationId xmlns:a16="http://schemas.microsoft.com/office/drawing/2014/main" id="{D97AFEE1-DD91-4CDF-B0CF-0EAD8F859C78}"/>
              </a:ext>
            </a:extLst>
          </p:cNvPr>
          <p:cNvSpPr/>
          <p:nvPr/>
        </p:nvSpPr>
        <p:spPr>
          <a:xfrm rot="5400000">
            <a:off x="469900" y="373648"/>
            <a:ext cx="471424" cy="406400"/>
          </a:xfrm>
          <a:prstGeom prst="triangle">
            <a:avLst/>
          </a:prstGeom>
          <a:solidFill>
            <a:schemeClr val="accent1"/>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Calibri" panose="020f0502020204030204" pitchFamily="34" charset="0"/>
              <a:ea typeface="阿里巴巴普惠体 B" panose="00020600040101010101" pitchFamily="18" charset="-122"/>
              <a:cs typeface="阿里巴巴普惠体 B" panose="00020600040101010101" pitchFamily="18" charset="-122"/>
              <a:sym typeface="Calibri" panose="020f0502020204030204" pitchFamily="34" charset="0"/>
            </a:endParaRPr>
          </a:p>
        </p:txBody>
      </p:sp>
    </p:spTree>
    <p:extLst>
      <p:ext uri="{BB962C8B-B14F-4D97-AF65-F5344CB8AC3E}">
        <p14:creationId xmlns:p14="http://schemas.microsoft.com/office/powerpoint/2010/main" val="3995461389"/>
      </p:ext>
    </p:extLst>
  </p:cSld>
  <p:clrMapOvr>
    <a:masterClrMapping/>
  </p:clrMapOvr>
  <mc:AlternateContent>
    <mc:Choice xmlns:p14="http://schemas.microsoft.com/office/powerpoint/2010/main" Requires="p14">
      <p:transition spd="med" advTm="3000" p14:dur="700">
        <p:fade/>
      </p:transition>
    </mc:Choice>
    <mc:Fallback>
      <p:transition spd="med" advTm="3000">
        <p:fad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 name="椭圆 52"/>
          <p:cNvSpPr/>
          <p:nvPr/>
        </p:nvSpPr>
        <p:spPr>
          <a:xfrm>
            <a:off x="3418873" y="4430395"/>
            <a:ext cx="539750" cy="53975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a:solidFill>
                  <a:schemeClr val="bg1"/>
                </a:solidFill>
                <a:latin typeface="Calibri" panose="020f0502020204030204" pitchFamily="34" charset="0"/>
                <a:cs typeface="+mn-ea"/>
                <a:sym typeface="Calibri" panose="020f0502020204030204" pitchFamily="34" charset="0"/>
              </a:rPr>
              <a:t>1</a:t>
            </a:r>
          </a:p>
        </p:txBody>
      </p:sp>
      <p:sp>
        <p:nvSpPr>
          <p:cNvPr id="58" name="椭圆 57"/>
          <p:cNvSpPr/>
          <p:nvPr/>
        </p:nvSpPr>
        <p:spPr>
          <a:xfrm>
            <a:off x="8314088" y="4430395"/>
            <a:ext cx="539750" cy="53975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a:solidFill>
                  <a:schemeClr val="bg1"/>
                </a:solidFill>
                <a:latin typeface="Calibri" panose="020f0502020204030204" pitchFamily="34" charset="0"/>
                <a:cs typeface="+mn-ea"/>
                <a:sym typeface="Calibri" panose="020f0502020204030204" pitchFamily="34" charset="0"/>
              </a:rPr>
              <a:t>5</a:t>
            </a:r>
          </a:p>
        </p:txBody>
      </p:sp>
      <p:sp>
        <p:nvSpPr>
          <p:cNvPr id="63" name="椭圆 62"/>
          <p:cNvSpPr/>
          <p:nvPr/>
        </p:nvSpPr>
        <p:spPr>
          <a:xfrm>
            <a:off x="4342163" y="3241675"/>
            <a:ext cx="539750" cy="53975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a:solidFill>
                  <a:schemeClr val="bg1"/>
                </a:solidFill>
                <a:latin typeface="Calibri" panose="020f0502020204030204" pitchFamily="34" charset="0"/>
                <a:cs typeface="+mn-ea"/>
                <a:sym typeface="Calibri" panose="020f0502020204030204" pitchFamily="34" charset="0"/>
              </a:rPr>
              <a:t>2</a:t>
            </a:r>
          </a:p>
        </p:txBody>
      </p:sp>
      <p:sp>
        <p:nvSpPr>
          <p:cNvPr id="66" name="椭圆 65"/>
          <p:cNvSpPr/>
          <p:nvPr/>
        </p:nvSpPr>
        <p:spPr>
          <a:xfrm>
            <a:off x="5871243" y="2564765"/>
            <a:ext cx="539750" cy="53975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a:solidFill>
                  <a:schemeClr val="bg1"/>
                </a:solidFill>
                <a:latin typeface="Calibri" panose="020f0502020204030204" pitchFamily="34" charset="0"/>
                <a:cs typeface="+mn-ea"/>
                <a:sym typeface="Calibri" panose="020f0502020204030204" pitchFamily="34" charset="0"/>
              </a:rPr>
              <a:t>3</a:t>
            </a:r>
          </a:p>
        </p:txBody>
      </p:sp>
      <p:sp>
        <p:nvSpPr>
          <p:cNvPr id="78" name="椭圆 77"/>
          <p:cNvSpPr/>
          <p:nvPr/>
        </p:nvSpPr>
        <p:spPr>
          <a:xfrm>
            <a:off x="7480333" y="3241675"/>
            <a:ext cx="539750" cy="53975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a:solidFill>
                  <a:schemeClr val="bg1"/>
                </a:solidFill>
                <a:latin typeface="Calibri" panose="020f0502020204030204" pitchFamily="34" charset="0"/>
                <a:cs typeface="+mn-ea"/>
                <a:sym typeface="Calibri" panose="020f0502020204030204" pitchFamily="34" charset="0"/>
              </a:rPr>
              <a:t>4</a:t>
            </a:r>
          </a:p>
        </p:txBody>
      </p:sp>
      <p:sp>
        <p:nvSpPr>
          <p:cNvPr id="86" name="矩形 85"/>
          <p:cNvSpPr/>
          <p:nvPr/>
        </p:nvSpPr>
        <p:spPr>
          <a:xfrm>
            <a:off x="5356287" y="1365757"/>
            <a:ext cx="1569660" cy="369332"/>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defTabSz="914400" eaLnBrk="0" fontAlgn="base" hangingPunct="0">
              <a:spcBef>
                <a:spcPct val="0"/>
              </a:spcBef>
              <a:spcAft>
                <a:spcPct val="0"/>
              </a:spcAft>
            </a:pPr>
            <a:r>
              <a:rPr lang="zh-CN" altLang="en-US" sz="1800">
                <a:solidFill>
                  <a:schemeClr val="tx1">
                    <a:lumMod val="85000"/>
                    <a:lumOff val="15000"/>
                  </a:schemeClr>
                </a:solidFill>
                <a:latin typeface="Calibri" panose="020f0502020204030204" pitchFamily="34" charset="0"/>
                <a:cs typeface="+mn-ea"/>
                <a:sym typeface="Calibri" panose="020f0502020204030204" pitchFamily="34" charset="0"/>
              </a:rPr>
              <a:t>降低经营风险</a:t>
            </a:r>
          </a:p>
        </p:txBody>
      </p:sp>
      <p:sp>
        <p:nvSpPr>
          <p:cNvPr id="87" name="文本框 66"/>
          <p:cNvSpPr txBox="1">
            <a:spLocks noChangeArrowheads="1"/>
          </p:cNvSpPr>
          <p:nvPr/>
        </p:nvSpPr>
        <p:spPr bwMode="auto">
          <a:xfrm>
            <a:off x="4130071" y="1752254"/>
            <a:ext cx="4022093" cy="610680"/>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defTabSz="914400" eaLnBrk="0" fontAlgn="base" hangingPunct="0">
              <a:lnSpc>
                <a:spcPct val="130000"/>
              </a:lnSpc>
              <a:spcBef>
                <a:spcPct val="0"/>
              </a:spcBef>
              <a:spcAft>
                <a:spcPct val="0"/>
              </a:spcAft>
            </a:pPr>
            <a:r>
              <a:rPr lang="zh-CN" altLang="en-US">
                <a:solidFill>
                  <a:schemeClr val="tx1">
                    <a:lumMod val="65000"/>
                    <a:lumOff val="35000"/>
                  </a:schemeClr>
                </a:solidFill>
                <a:latin typeface="Calibri" panose="020f0502020204030204" pitchFamily="34" charset="0"/>
                <a:cs typeface="+mn-ea"/>
                <a:sym typeface="Calibri" panose="020f0502020204030204" pitchFamily="34" charset="0"/>
              </a:rPr>
              <a:t>企业领导人能够时刻掌握企业经营的实际状况，及时做出正确决策，降低企业经营的风险</a:t>
            </a:r>
          </a:p>
        </p:txBody>
      </p:sp>
      <p:sp>
        <p:nvSpPr>
          <p:cNvPr id="88" name="矩形 87"/>
          <p:cNvSpPr/>
          <p:nvPr/>
        </p:nvSpPr>
        <p:spPr>
          <a:xfrm>
            <a:off x="8261214" y="2714142"/>
            <a:ext cx="1338828" cy="369332"/>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defTabSz="914400" eaLnBrk="0" fontAlgn="base" hangingPunct="0">
              <a:spcBef>
                <a:spcPct val="0"/>
              </a:spcBef>
              <a:spcAft>
                <a:spcPct val="0"/>
              </a:spcAft>
            </a:pPr>
            <a:r>
              <a:rPr lang="zh-CN" altLang="en-US" sz="1800">
                <a:solidFill>
                  <a:schemeClr val="tx1">
                    <a:lumMod val="85000"/>
                    <a:lumOff val="15000"/>
                  </a:schemeClr>
                </a:solidFill>
                <a:latin typeface="Calibri" panose="020f0502020204030204" pitchFamily="34" charset="0"/>
                <a:cs typeface="+mn-ea"/>
                <a:sym typeface="Calibri" panose="020f0502020204030204" pitchFamily="34" charset="0"/>
              </a:rPr>
              <a:t>具备灵活性</a:t>
            </a:r>
          </a:p>
        </p:txBody>
      </p:sp>
      <p:sp>
        <p:nvSpPr>
          <p:cNvPr id="89" name="文本框 66"/>
          <p:cNvSpPr txBox="1">
            <a:spLocks noChangeArrowheads="1"/>
          </p:cNvSpPr>
          <p:nvPr/>
        </p:nvSpPr>
        <p:spPr bwMode="auto">
          <a:xfrm>
            <a:off x="8257277" y="3092049"/>
            <a:ext cx="3471161" cy="610680"/>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lnSpc>
                <a:spcPct val="130000"/>
              </a:lnSpc>
              <a:spcBef>
                <a:spcPct val="0"/>
              </a:spcBef>
              <a:spcAft>
                <a:spcPct val="0"/>
              </a:spcAft>
            </a:pPr>
            <a:r>
              <a:rPr lang="zh-CN" altLang="en-US">
                <a:solidFill>
                  <a:schemeClr val="tx1">
                    <a:lumMod val="65000"/>
                    <a:lumOff val="35000"/>
                  </a:schemeClr>
                </a:solidFill>
                <a:latin typeface="Calibri" panose="020f0502020204030204" pitchFamily="34" charset="0"/>
                <a:cs typeface="+mn-ea"/>
                <a:sym typeface="Calibri" panose="020f0502020204030204" pitchFamily="34" charset="0"/>
              </a:rPr>
              <a:t>把大企业化小经营，能够让企业保持大企业规模优势的同时，具备小企业的灵活性</a:t>
            </a:r>
          </a:p>
        </p:txBody>
      </p:sp>
      <p:sp>
        <p:nvSpPr>
          <p:cNvPr id="90" name="矩形 89"/>
          <p:cNvSpPr/>
          <p:nvPr/>
        </p:nvSpPr>
        <p:spPr>
          <a:xfrm>
            <a:off x="8918562" y="4330776"/>
            <a:ext cx="1569660" cy="369332"/>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defTabSz="914400" eaLnBrk="0" fontAlgn="base" hangingPunct="0">
              <a:spcBef>
                <a:spcPct val="0"/>
              </a:spcBef>
              <a:spcAft>
                <a:spcPct val="0"/>
              </a:spcAft>
            </a:pPr>
            <a:r>
              <a:rPr lang="zh-CN" altLang="en-US" sz="1800">
                <a:solidFill>
                  <a:schemeClr val="tx1">
                    <a:lumMod val="85000"/>
                    <a:lumOff val="15000"/>
                  </a:schemeClr>
                </a:solidFill>
                <a:latin typeface="Calibri" panose="020f0502020204030204" pitchFamily="34" charset="0"/>
                <a:cs typeface="+mn-ea"/>
                <a:sym typeface="Calibri" panose="020f0502020204030204" pitchFamily="34" charset="0"/>
              </a:rPr>
              <a:t>应对市场变化</a:t>
            </a:r>
          </a:p>
        </p:txBody>
      </p:sp>
      <p:sp>
        <p:nvSpPr>
          <p:cNvPr id="91" name="文本框 66"/>
          <p:cNvSpPr txBox="1">
            <a:spLocks noChangeArrowheads="1"/>
          </p:cNvSpPr>
          <p:nvPr/>
        </p:nvSpPr>
        <p:spPr bwMode="auto">
          <a:xfrm>
            <a:off x="8930628" y="4700346"/>
            <a:ext cx="2797810" cy="880754"/>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lnSpc>
                <a:spcPct val="130000"/>
              </a:lnSpc>
              <a:spcBef>
                <a:spcPct val="0"/>
              </a:spcBef>
              <a:spcAft>
                <a:spcPct val="0"/>
              </a:spcAft>
            </a:pPr>
            <a:r>
              <a:rPr lang="zh-CN" altLang="en-US">
                <a:solidFill>
                  <a:schemeClr val="tx1">
                    <a:lumMod val="65000"/>
                    <a:lumOff val="35000"/>
                  </a:schemeClr>
                </a:solidFill>
                <a:latin typeface="Calibri" panose="020f0502020204030204" pitchFamily="34" charset="0"/>
                <a:cs typeface="+mn-ea"/>
                <a:sym typeface="Calibri" panose="020f0502020204030204" pitchFamily="34" charset="0"/>
              </a:rPr>
              <a:t>组织能够灵活应对市场环境变化而迅速调整，帮助企业在竞争中立于不败之地</a:t>
            </a:r>
          </a:p>
        </p:txBody>
      </p:sp>
      <p:sp>
        <p:nvSpPr>
          <p:cNvPr id="92" name="矩形 91"/>
          <p:cNvSpPr/>
          <p:nvPr/>
        </p:nvSpPr>
        <p:spPr>
          <a:xfrm>
            <a:off x="2447663" y="2649974"/>
            <a:ext cx="1569660" cy="369332"/>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defTabSz="914400" eaLnBrk="0" fontAlgn="base" hangingPunct="0">
              <a:spcBef>
                <a:spcPct val="0"/>
              </a:spcBef>
              <a:spcAft>
                <a:spcPct val="0"/>
              </a:spcAft>
            </a:pPr>
            <a:r>
              <a:rPr lang="zh-CN" altLang="en-US" sz="1800">
                <a:solidFill>
                  <a:schemeClr val="tx1">
                    <a:lumMod val="85000"/>
                    <a:lumOff val="15000"/>
                  </a:schemeClr>
                </a:solidFill>
                <a:latin typeface="Calibri" panose="020f0502020204030204" pitchFamily="34" charset="0"/>
                <a:cs typeface="+mn-ea"/>
                <a:sym typeface="Calibri" panose="020f0502020204030204" pitchFamily="34" charset="0"/>
              </a:rPr>
              <a:t>贯彻经营原则</a:t>
            </a:r>
          </a:p>
        </p:txBody>
      </p:sp>
      <p:sp>
        <p:nvSpPr>
          <p:cNvPr id="93" name="文本框 66"/>
          <p:cNvSpPr txBox="1">
            <a:spLocks noChangeArrowheads="1"/>
          </p:cNvSpPr>
          <p:nvPr/>
        </p:nvSpPr>
        <p:spPr bwMode="auto">
          <a:xfrm>
            <a:off x="878037" y="3067802"/>
            <a:ext cx="3131675" cy="902555"/>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r" defTabSz="914400" eaLnBrk="0" fontAlgn="base" hangingPunct="0">
              <a:lnSpc>
                <a:spcPct val="130000"/>
              </a:lnSpc>
              <a:spcBef>
                <a:spcPct val="0"/>
              </a:spcBef>
              <a:spcAft>
                <a:spcPct val="0"/>
              </a:spcAft>
            </a:pPr>
            <a:r>
              <a:rPr lang="zh-CN" altLang="en-US">
                <a:solidFill>
                  <a:schemeClr val="tx1">
                    <a:lumMod val="65000"/>
                    <a:lumOff val="35000"/>
                  </a:schemeClr>
                </a:solidFill>
                <a:latin typeface="Calibri" panose="020f0502020204030204" pitchFamily="34" charset="0"/>
                <a:cs typeface="+mn-ea"/>
                <a:sym typeface="Calibri" panose="020f0502020204030204" pitchFamily="34" charset="0"/>
              </a:rPr>
              <a:t>小集体是一种使效率得到彻底检验的系统，能够将“销售额最大化、经费最小化”的经营原则在企业内部彻底贯彻</a:t>
            </a:r>
          </a:p>
        </p:txBody>
      </p:sp>
      <p:sp>
        <p:nvSpPr>
          <p:cNvPr id="94" name="矩形 93"/>
          <p:cNvSpPr/>
          <p:nvPr/>
        </p:nvSpPr>
        <p:spPr>
          <a:xfrm>
            <a:off x="1893665" y="4390532"/>
            <a:ext cx="1338828" cy="369332"/>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ctr" defTabSz="914400" eaLnBrk="0" fontAlgn="base" hangingPunct="0">
              <a:spcBef>
                <a:spcPct val="0"/>
              </a:spcBef>
              <a:spcAft>
                <a:spcPct val="0"/>
              </a:spcAft>
            </a:pPr>
            <a:r>
              <a:rPr lang="zh-CN" altLang="en-US" sz="1800">
                <a:solidFill>
                  <a:schemeClr val="tx1">
                    <a:lumMod val="85000"/>
                    <a:lumOff val="15000"/>
                  </a:schemeClr>
                </a:solidFill>
                <a:latin typeface="Calibri" panose="020f0502020204030204" pitchFamily="34" charset="0"/>
                <a:cs typeface="+mn-ea"/>
                <a:sym typeface="Calibri" panose="020f0502020204030204" pitchFamily="34" charset="0"/>
              </a:rPr>
              <a:t>提高积极性</a:t>
            </a:r>
          </a:p>
        </p:txBody>
      </p:sp>
      <p:sp>
        <p:nvSpPr>
          <p:cNvPr id="95" name="文本框 66"/>
          <p:cNvSpPr txBox="1">
            <a:spLocks noChangeArrowheads="1"/>
          </p:cNvSpPr>
          <p:nvPr/>
        </p:nvSpPr>
        <p:spPr bwMode="auto">
          <a:xfrm>
            <a:off x="469024" y="4759864"/>
            <a:ext cx="2763469" cy="610680"/>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r" defTabSz="914400" eaLnBrk="0" fontAlgn="base" hangingPunct="0">
              <a:lnSpc>
                <a:spcPct val="130000"/>
              </a:lnSpc>
              <a:spcBef>
                <a:spcPct val="0"/>
              </a:spcBef>
              <a:spcAft>
                <a:spcPct val="0"/>
              </a:spcAft>
            </a:pPr>
            <a:r>
              <a:rPr lang="zh-CN" altLang="en-US">
                <a:solidFill>
                  <a:schemeClr val="tx1">
                    <a:lumMod val="65000"/>
                    <a:lumOff val="35000"/>
                  </a:schemeClr>
                </a:solidFill>
                <a:latin typeface="Calibri" panose="020f0502020204030204" pitchFamily="34" charset="0"/>
                <a:cs typeface="+mn-ea"/>
                <a:sym typeface="Calibri" panose="020f0502020204030204" pitchFamily="34" charset="0"/>
              </a:rPr>
              <a:t>提高员工参与经营的积极性，增强员工的动力，为企业快速培养人才</a:t>
            </a:r>
          </a:p>
        </p:txBody>
      </p:sp>
      <p:sp>
        <p:nvSpPr>
          <p:cNvPr id="245" name="Freeform 23"/>
          <p:cNvSpPr>
            <a:spLocks noEditPoints="1"/>
          </p:cNvSpPr>
          <p:nvPr/>
        </p:nvSpPr>
        <p:spPr bwMode="auto">
          <a:xfrm>
            <a:off x="4391693" y="3662045"/>
            <a:ext cx="3536950" cy="2940685"/>
          </a:xfrm>
          <a:custGeom>
            <a:cxnLst>
              <a:cxn ang="0">
                <a:pos x="312" y="110"/>
              </a:cxn>
              <a:cxn ang="0">
                <a:pos x="323" y="138"/>
              </a:cxn>
              <a:cxn ang="0">
                <a:pos x="350" y="127"/>
              </a:cxn>
              <a:cxn ang="0">
                <a:pos x="339" y="100"/>
              </a:cxn>
              <a:cxn ang="0">
                <a:pos x="25" y="100"/>
              </a:cxn>
              <a:cxn ang="0">
                <a:pos x="15" y="127"/>
              </a:cxn>
              <a:cxn ang="0">
                <a:pos x="42" y="138"/>
              </a:cxn>
              <a:cxn ang="0">
                <a:pos x="53" y="110"/>
              </a:cxn>
              <a:cxn ang="0">
                <a:pos x="270" y="60"/>
              </a:cxn>
              <a:cxn ang="0">
                <a:pos x="248" y="69"/>
              </a:cxn>
              <a:cxn ang="0">
                <a:pos x="239" y="91"/>
              </a:cxn>
              <a:cxn ang="0">
                <a:pos x="252" y="116"/>
              </a:cxn>
              <a:cxn ang="0">
                <a:pos x="276" y="121"/>
              </a:cxn>
              <a:cxn ang="0">
                <a:pos x="297" y="103"/>
              </a:cxn>
              <a:cxn ang="0">
                <a:pos x="297" y="80"/>
              </a:cxn>
              <a:cxn ang="0">
                <a:pos x="276" y="62"/>
              </a:cxn>
              <a:cxn ang="0">
                <a:pos x="330" y="183"/>
              </a:cxn>
              <a:cxn ang="0">
                <a:pos x="321" y="152"/>
              </a:cxn>
              <a:cxn ang="0">
                <a:pos x="350" y="158"/>
              </a:cxn>
              <a:cxn ang="0">
                <a:pos x="364" y="185"/>
              </a:cxn>
              <a:cxn ang="0">
                <a:pos x="83" y="63"/>
              </a:cxn>
              <a:cxn ang="0">
                <a:pos x="65" y="85"/>
              </a:cxn>
              <a:cxn ang="0">
                <a:pos x="71" y="109"/>
              </a:cxn>
              <a:cxn ang="0">
                <a:pos x="96" y="121"/>
              </a:cxn>
              <a:cxn ang="0">
                <a:pos x="118" y="112"/>
              </a:cxn>
              <a:cxn ang="0">
                <a:pos x="127" y="91"/>
              </a:cxn>
              <a:cxn ang="0">
                <a:pos x="112" y="65"/>
              </a:cxn>
              <a:cxn ang="0">
                <a:pos x="35" y="150"/>
              </a:cxn>
              <a:cxn ang="0">
                <a:pos x="36" y="176"/>
              </a:cxn>
              <a:cxn ang="0">
                <a:pos x="0" y="185"/>
              </a:cxn>
              <a:cxn ang="0">
                <a:pos x="15" y="158"/>
              </a:cxn>
              <a:cxn ang="0">
                <a:pos x="183" y="0"/>
              </a:cxn>
              <a:cxn ang="0">
                <a:pos x="151" y="13"/>
              </a:cxn>
              <a:cxn ang="0">
                <a:pos x="138" y="45"/>
              </a:cxn>
              <a:cxn ang="0">
                <a:pos x="158" y="81"/>
              </a:cxn>
              <a:cxn ang="0">
                <a:pos x="192" y="89"/>
              </a:cxn>
              <a:cxn ang="0">
                <a:pos x="225" y="62"/>
              </a:cxn>
              <a:cxn ang="0">
                <a:pos x="225" y="27"/>
              </a:cxn>
              <a:cxn ang="0">
                <a:pos x="192" y="0"/>
              </a:cxn>
              <a:cxn ang="0">
                <a:pos x="265" y="174"/>
              </a:cxn>
              <a:cxn ang="0">
                <a:pos x="256" y="136"/>
              </a:cxn>
              <a:cxn ang="0">
                <a:pos x="279" y="136"/>
              </a:cxn>
              <a:cxn ang="0">
                <a:pos x="316" y="165"/>
              </a:cxn>
              <a:cxn ang="0">
                <a:pos x="100" y="272"/>
              </a:cxn>
              <a:cxn ang="0">
                <a:pos x="51" y="165"/>
              </a:cxn>
              <a:cxn ang="0">
                <a:pos x="85" y="136"/>
              </a:cxn>
              <a:cxn ang="0">
                <a:pos x="109" y="136"/>
              </a:cxn>
              <a:cxn ang="0">
                <a:pos x="100" y="174"/>
              </a:cxn>
              <a:cxn ang="0">
                <a:pos x="252" y="159"/>
              </a:cxn>
              <a:cxn ang="0">
                <a:pos x="210" y="109"/>
              </a:cxn>
              <a:cxn ang="0">
                <a:pos x="154" y="109"/>
              </a:cxn>
              <a:cxn ang="0">
                <a:pos x="112" y="159"/>
              </a:cxn>
            </a:cxnLst>
            <a:rect l="0" t="0" r="r" b="b"/>
            <a:pathLst>
              <a:path w="364" h="301">
                <a:moveTo>
                  <a:pt x="332" y="98"/>
                </a:moveTo>
                <a:lnTo>
                  <a:pt x="332" y="98"/>
                </a:lnTo>
                <a:lnTo>
                  <a:pt x="323" y="100"/>
                </a:lnTo>
                <a:lnTo>
                  <a:pt x="317" y="105"/>
                </a:lnTo>
                <a:lnTo>
                  <a:pt x="312" y="110"/>
                </a:lnTo>
                <a:lnTo>
                  <a:pt x="310" y="120"/>
                </a:lnTo>
                <a:lnTo>
                  <a:pt x="310" y="120"/>
                </a:lnTo>
                <a:lnTo>
                  <a:pt x="312" y="127"/>
                </a:lnTo>
                <a:lnTo>
                  <a:pt x="317" y="134"/>
                </a:lnTo>
                <a:lnTo>
                  <a:pt x="323" y="138"/>
                </a:lnTo>
                <a:lnTo>
                  <a:pt x="332" y="139"/>
                </a:lnTo>
                <a:lnTo>
                  <a:pt x="332" y="139"/>
                </a:lnTo>
                <a:lnTo>
                  <a:pt x="339" y="138"/>
                </a:lnTo>
                <a:lnTo>
                  <a:pt x="346" y="134"/>
                </a:lnTo>
                <a:lnTo>
                  <a:pt x="350" y="127"/>
                </a:lnTo>
                <a:lnTo>
                  <a:pt x="352" y="120"/>
                </a:lnTo>
                <a:lnTo>
                  <a:pt x="352" y="120"/>
                </a:lnTo>
                <a:lnTo>
                  <a:pt x="350" y="110"/>
                </a:lnTo>
                <a:lnTo>
                  <a:pt x="346" y="105"/>
                </a:lnTo>
                <a:lnTo>
                  <a:pt x="339" y="100"/>
                </a:lnTo>
                <a:lnTo>
                  <a:pt x="332" y="98"/>
                </a:lnTo>
                <a:lnTo>
                  <a:pt x="332" y="98"/>
                </a:lnTo>
                <a:close/>
                <a:moveTo>
                  <a:pt x="35" y="98"/>
                </a:moveTo>
                <a:lnTo>
                  <a:pt x="35" y="98"/>
                </a:lnTo>
                <a:lnTo>
                  <a:pt x="25" y="100"/>
                </a:lnTo>
                <a:lnTo>
                  <a:pt x="20" y="105"/>
                </a:lnTo>
                <a:lnTo>
                  <a:pt x="15" y="110"/>
                </a:lnTo>
                <a:lnTo>
                  <a:pt x="13" y="120"/>
                </a:lnTo>
                <a:lnTo>
                  <a:pt x="13" y="120"/>
                </a:lnTo>
                <a:lnTo>
                  <a:pt x="15" y="127"/>
                </a:lnTo>
                <a:lnTo>
                  <a:pt x="20" y="134"/>
                </a:lnTo>
                <a:lnTo>
                  <a:pt x="25" y="138"/>
                </a:lnTo>
                <a:lnTo>
                  <a:pt x="35" y="139"/>
                </a:lnTo>
                <a:lnTo>
                  <a:pt x="35" y="139"/>
                </a:lnTo>
                <a:lnTo>
                  <a:pt x="42" y="138"/>
                </a:lnTo>
                <a:lnTo>
                  <a:pt x="49" y="134"/>
                </a:lnTo>
                <a:lnTo>
                  <a:pt x="53" y="127"/>
                </a:lnTo>
                <a:lnTo>
                  <a:pt x="54" y="120"/>
                </a:lnTo>
                <a:lnTo>
                  <a:pt x="54" y="120"/>
                </a:lnTo>
                <a:lnTo>
                  <a:pt x="53" y="110"/>
                </a:lnTo>
                <a:lnTo>
                  <a:pt x="49" y="105"/>
                </a:lnTo>
                <a:lnTo>
                  <a:pt x="42" y="100"/>
                </a:lnTo>
                <a:lnTo>
                  <a:pt x="35" y="98"/>
                </a:lnTo>
                <a:lnTo>
                  <a:pt x="35" y="98"/>
                </a:lnTo>
                <a:close/>
                <a:moveTo>
                  <a:pt x="270" y="60"/>
                </a:moveTo>
                <a:lnTo>
                  <a:pt x="270" y="60"/>
                </a:lnTo>
                <a:lnTo>
                  <a:pt x="263" y="62"/>
                </a:lnTo>
                <a:lnTo>
                  <a:pt x="258" y="63"/>
                </a:lnTo>
                <a:lnTo>
                  <a:pt x="252" y="65"/>
                </a:lnTo>
                <a:lnTo>
                  <a:pt x="248" y="69"/>
                </a:lnTo>
                <a:lnTo>
                  <a:pt x="245" y="74"/>
                </a:lnTo>
                <a:lnTo>
                  <a:pt x="241" y="80"/>
                </a:lnTo>
                <a:lnTo>
                  <a:pt x="239" y="85"/>
                </a:lnTo>
                <a:lnTo>
                  <a:pt x="239" y="91"/>
                </a:lnTo>
                <a:lnTo>
                  <a:pt x="239" y="91"/>
                </a:lnTo>
                <a:lnTo>
                  <a:pt x="239" y="98"/>
                </a:lnTo>
                <a:lnTo>
                  <a:pt x="241" y="103"/>
                </a:lnTo>
                <a:lnTo>
                  <a:pt x="245" y="109"/>
                </a:lnTo>
                <a:lnTo>
                  <a:pt x="248" y="112"/>
                </a:lnTo>
                <a:lnTo>
                  <a:pt x="252" y="116"/>
                </a:lnTo>
                <a:lnTo>
                  <a:pt x="258" y="120"/>
                </a:lnTo>
                <a:lnTo>
                  <a:pt x="263" y="121"/>
                </a:lnTo>
                <a:lnTo>
                  <a:pt x="270" y="121"/>
                </a:lnTo>
                <a:lnTo>
                  <a:pt x="270" y="121"/>
                </a:lnTo>
                <a:lnTo>
                  <a:pt x="276" y="121"/>
                </a:lnTo>
                <a:lnTo>
                  <a:pt x="281" y="120"/>
                </a:lnTo>
                <a:lnTo>
                  <a:pt x="287" y="116"/>
                </a:lnTo>
                <a:lnTo>
                  <a:pt x="292" y="112"/>
                </a:lnTo>
                <a:lnTo>
                  <a:pt x="296" y="109"/>
                </a:lnTo>
                <a:lnTo>
                  <a:pt x="297" y="103"/>
                </a:lnTo>
                <a:lnTo>
                  <a:pt x="299" y="98"/>
                </a:lnTo>
                <a:lnTo>
                  <a:pt x="301" y="91"/>
                </a:lnTo>
                <a:lnTo>
                  <a:pt x="301" y="91"/>
                </a:lnTo>
                <a:lnTo>
                  <a:pt x="299" y="85"/>
                </a:lnTo>
                <a:lnTo>
                  <a:pt x="297" y="80"/>
                </a:lnTo>
                <a:lnTo>
                  <a:pt x="296" y="74"/>
                </a:lnTo>
                <a:lnTo>
                  <a:pt x="292" y="69"/>
                </a:lnTo>
                <a:lnTo>
                  <a:pt x="287" y="65"/>
                </a:lnTo>
                <a:lnTo>
                  <a:pt x="281" y="63"/>
                </a:lnTo>
                <a:lnTo>
                  <a:pt x="276" y="62"/>
                </a:lnTo>
                <a:lnTo>
                  <a:pt x="270" y="60"/>
                </a:lnTo>
                <a:lnTo>
                  <a:pt x="270" y="60"/>
                </a:lnTo>
                <a:close/>
                <a:moveTo>
                  <a:pt x="364" y="248"/>
                </a:moveTo>
                <a:lnTo>
                  <a:pt x="330" y="248"/>
                </a:lnTo>
                <a:lnTo>
                  <a:pt x="330" y="183"/>
                </a:lnTo>
                <a:lnTo>
                  <a:pt x="330" y="183"/>
                </a:lnTo>
                <a:lnTo>
                  <a:pt x="330" y="176"/>
                </a:lnTo>
                <a:lnTo>
                  <a:pt x="328" y="167"/>
                </a:lnTo>
                <a:lnTo>
                  <a:pt x="321" y="152"/>
                </a:lnTo>
                <a:lnTo>
                  <a:pt x="321" y="152"/>
                </a:lnTo>
                <a:lnTo>
                  <a:pt x="332" y="150"/>
                </a:lnTo>
                <a:lnTo>
                  <a:pt x="332" y="150"/>
                </a:lnTo>
                <a:lnTo>
                  <a:pt x="337" y="152"/>
                </a:lnTo>
                <a:lnTo>
                  <a:pt x="345" y="154"/>
                </a:lnTo>
                <a:lnTo>
                  <a:pt x="350" y="158"/>
                </a:lnTo>
                <a:lnTo>
                  <a:pt x="355" y="161"/>
                </a:lnTo>
                <a:lnTo>
                  <a:pt x="359" y="167"/>
                </a:lnTo>
                <a:lnTo>
                  <a:pt x="363" y="172"/>
                </a:lnTo>
                <a:lnTo>
                  <a:pt x="364" y="178"/>
                </a:lnTo>
                <a:lnTo>
                  <a:pt x="364" y="185"/>
                </a:lnTo>
                <a:lnTo>
                  <a:pt x="364" y="248"/>
                </a:lnTo>
                <a:close/>
                <a:moveTo>
                  <a:pt x="96" y="60"/>
                </a:moveTo>
                <a:lnTo>
                  <a:pt x="96" y="60"/>
                </a:lnTo>
                <a:lnTo>
                  <a:pt x="89" y="62"/>
                </a:lnTo>
                <a:lnTo>
                  <a:pt x="83" y="63"/>
                </a:lnTo>
                <a:lnTo>
                  <a:pt x="78" y="65"/>
                </a:lnTo>
                <a:lnTo>
                  <a:pt x="74" y="69"/>
                </a:lnTo>
                <a:lnTo>
                  <a:pt x="71" y="74"/>
                </a:lnTo>
                <a:lnTo>
                  <a:pt x="67" y="80"/>
                </a:lnTo>
                <a:lnTo>
                  <a:pt x="65" y="85"/>
                </a:lnTo>
                <a:lnTo>
                  <a:pt x="65" y="91"/>
                </a:lnTo>
                <a:lnTo>
                  <a:pt x="65" y="91"/>
                </a:lnTo>
                <a:lnTo>
                  <a:pt x="65" y="98"/>
                </a:lnTo>
                <a:lnTo>
                  <a:pt x="67" y="103"/>
                </a:lnTo>
                <a:lnTo>
                  <a:pt x="71" y="109"/>
                </a:lnTo>
                <a:lnTo>
                  <a:pt x="74" y="112"/>
                </a:lnTo>
                <a:lnTo>
                  <a:pt x="78" y="116"/>
                </a:lnTo>
                <a:lnTo>
                  <a:pt x="83" y="120"/>
                </a:lnTo>
                <a:lnTo>
                  <a:pt x="89" y="121"/>
                </a:lnTo>
                <a:lnTo>
                  <a:pt x="96" y="121"/>
                </a:lnTo>
                <a:lnTo>
                  <a:pt x="96" y="121"/>
                </a:lnTo>
                <a:lnTo>
                  <a:pt x="102" y="121"/>
                </a:lnTo>
                <a:lnTo>
                  <a:pt x="107" y="120"/>
                </a:lnTo>
                <a:lnTo>
                  <a:pt x="112" y="116"/>
                </a:lnTo>
                <a:lnTo>
                  <a:pt x="118" y="112"/>
                </a:lnTo>
                <a:lnTo>
                  <a:pt x="122" y="109"/>
                </a:lnTo>
                <a:lnTo>
                  <a:pt x="123" y="103"/>
                </a:lnTo>
                <a:lnTo>
                  <a:pt x="125" y="98"/>
                </a:lnTo>
                <a:lnTo>
                  <a:pt x="127" y="91"/>
                </a:lnTo>
                <a:lnTo>
                  <a:pt x="127" y="91"/>
                </a:lnTo>
                <a:lnTo>
                  <a:pt x="125" y="85"/>
                </a:lnTo>
                <a:lnTo>
                  <a:pt x="123" y="80"/>
                </a:lnTo>
                <a:lnTo>
                  <a:pt x="122" y="74"/>
                </a:lnTo>
                <a:lnTo>
                  <a:pt x="118" y="69"/>
                </a:lnTo>
                <a:lnTo>
                  <a:pt x="112" y="65"/>
                </a:lnTo>
                <a:lnTo>
                  <a:pt x="107" y="63"/>
                </a:lnTo>
                <a:lnTo>
                  <a:pt x="102" y="62"/>
                </a:lnTo>
                <a:lnTo>
                  <a:pt x="96" y="60"/>
                </a:lnTo>
                <a:lnTo>
                  <a:pt x="96" y="60"/>
                </a:lnTo>
                <a:close/>
                <a:moveTo>
                  <a:pt x="35" y="150"/>
                </a:moveTo>
                <a:lnTo>
                  <a:pt x="35" y="150"/>
                </a:lnTo>
                <a:lnTo>
                  <a:pt x="44" y="152"/>
                </a:lnTo>
                <a:lnTo>
                  <a:pt x="44" y="152"/>
                </a:lnTo>
                <a:lnTo>
                  <a:pt x="38" y="167"/>
                </a:lnTo>
                <a:lnTo>
                  <a:pt x="36" y="176"/>
                </a:lnTo>
                <a:lnTo>
                  <a:pt x="35" y="183"/>
                </a:lnTo>
                <a:lnTo>
                  <a:pt x="35" y="248"/>
                </a:lnTo>
                <a:lnTo>
                  <a:pt x="0" y="248"/>
                </a:lnTo>
                <a:lnTo>
                  <a:pt x="0" y="185"/>
                </a:lnTo>
                <a:lnTo>
                  <a:pt x="0" y="185"/>
                </a:lnTo>
                <a:lnTo>
                  <a:pt x="0" y="178"/>
                </a:lnTo>
                <a:lnTo>
                  <a:pt x="2" y="172"/>
                </a:lnTo>
                <a:lnTo>
                  <a:pt x="6" y="167"/>
                </a:lnTo>
                <a:lnTo>
                  <a:pt x="9" y="161"/>
                </a:lnTo>
                <a:lnTo>
                  <a:pt x="15" y="158"/>
                </a:lnTo>
                <a:lnTo>
                  <a:pt x="20" y="154"/>
                </a:lnTo>
                <a:lnTo>
                  <a:pt x="27" y="152"/>
                </a:lnTo>
                <a:lnTo>
                  <a:pt x="35" y="150"/>
                </a:lnTo>
                <a:lnTo>
                  <a:pt x="35" y="150"/>
                </a:lnTo>
                <a:close/>
                <a:moveTo>
                  <a:pt x="183" y="0"/>
                </a:moveTo>
                <a:lnTo>
                  <a:pt x="183" y="0"/>
                </a:lnTo>
                <a:lnTo>
                  <a:pt x="174" y="0"/>
                </a:lnTo>
                <a:lnTo>
                  <a:pt x="165" y="4"/>
                </a:lnTo>
                <a:lnTo>
                  <a:pt x="158" y="7"/>
                </a:lnTo>
                <a:lnTo>
                  <a:pt x="151" y="13"/>
                </a:lnTo>
                <a:lnTo>
                  <a:pt x="145" y="20"/>
                </a:lnTo>
                <a:lnTo>
                  <a:pt x="141" y="27"/>
                </a:lnTo>
                <a:lnTo>
                  <a:pt x="138" y="36"/>
                </a:lnTo>
                <a:lnTo>
                  <a:pt x="138" y="45"/>
                </a:lnTo>
                <a:lnTo>
                  <a:pt x="138" y="45"/>
                </a:lnTo>
                <a:lnTo>
                  <a:pt x="138" y="54"/>
                </a:lnTo>
                <a:lnTo>
                  <a:pt x="141" y="62"/>
                </a:lnTo>
                <a:lnTo>
                  <a:pt x="145" y="71"/>
                </a:lnTo>
                <a:lnTo>
                  <a:pt x="151" y="76"/>
                </a:lnTo>
                <a:lnTo>
                  <a:pt x="158" y="81"/>
                </a:lnTo>
                <a:lnTo>
                  <a:pt x="165" y="87"/>
                </a:lnTo>
                <a:lnTo>
                  <a:pt x="174" y="89"/>
                </a:lnTo>
                <a:lnTo>
                  <a:pt x="183" y="91"/>
                </a:lnTo>
                <a:lnTo>
                  <a:pt x="183" y="91"/>
                </a:lnTo>
                <a:lnTo>
                  <a:pt x="192" y="89"/>
                </a:lnTo>
                <a:lnTo>
                  <a:pt x="200" y="87"/>
                </a:lnTo>
                <a:lnTo>
                  <a:pt x="209" y="81"/>
                </a:lnTo>
                <a:lnTo>
                  <a:pt x="214" y="76"/>
                </a:lnTo>
                <a:lnTo>
                  <a:pt x="219" y="71"/>
                </a:lnTo>
                <a:lnTo>
                  <a:pt x="225" y="62"/>
                </a:lnTo>
                <a:lnTo>
                  <a:pt x="227" y="54"/>
                </a:lnTo>
                <a:lnTo>
                  <a:pt x="229" y="45"/>
                </a:lnTo>
                <a:lnTo>
                  <a:pt x="229" y="45"/>
                </a:lnTo>
                <a:lnTo>
                  <a:pt x="227" y="36"/>
                </a:lnTo>
                <a:lnTo>
                  <a:pt x="225" y="27"/>
                </a:lnTo>
                <a:lnTo>
                  <a:pt x="219" y="20"/>
                </a:lnTo>
                <a:lnTo>
                  <a:pt x="214" y="13"/>
                </a:lnTo>
                <a:lnTo>
                  <a:pt x="209" y="7"/>
                </a:lnTo>
                <a:lnTo>
                  <a:pt x="200" y="4"/>
                </a:lnTo>
                <a:lnTo>
                  <a:pt x="192" y="0"/>
                </a:lnTo>
                <a:lnTo>
                  <a:pt x="183" y="0"/>
                </a:lnTo>
                <a:lnTo>
                  <a:pt x="183" y="0"/>
                </a:lnTo>
                <a:close/>
                <a:moveTo>
                  <a:pt x="319" y="272"/>
                </a:moveTo>
                <a:lnTo>
                  <a:pt x="265" y="272"/>
                </a:lnTo>
                <a:lnTo>
                  <a:pt x="265" y="174"/>
                </a:lnTo>
                <a:lnTo>
                  <a:pt x="265" y="174"/>
                </a:lnTo>
                <a:lnTo>
                  <a:pt x="265" y="163"/>
                </a:lnTo>
                <a:lnTo>
                  <a:pt x="263" y="154"/>
                </a:lnTo>
                <a:lnTo>
                  <a:pt x="259" y="145"/>
                </a:lnTo>
                <a:lnTo>
                  <a:pt x="256" y="136"/>
                </a:lnTo>
                <a:lnTo>
                  <a:pt x="256" y="136"/>
                </a:lnTo>
                <a:lnTo>
                  <a:pt x="263" y="134"/>
                </a:lnTo>
                <a:lnTo>
                  <a:pt x="270" y="134"/>
                </a:lnTo>
                <a:lnTo>
                  <a:pt x="270" y="134"/>
                </a:lnTo>
                <a:lnTo>
                  <a:pt x="279" y="136"/>
                </a:lnTo>
                <a:lnTo>
                  <a:pt x="288" y="138"/>
                </a:lnTo>
                <a:lnTo>
                  <a:pt x="297" y="143"/>
                </a:lnTo>
                <a:lnTo>
                  <a:pt x="305" y="149"/>
                </a:lnTo>
                <a:lnTo>
                  <a:pt x="310" y="156"/>
                </a:lnTo>
                <a:lnTo>
                  <a:pt x="316" y="165"/>
                </a:lnTo>
                <a:lnTo>
                  <a:pt x="317" y="174"/>
                </a:lnTo>
                <a:lnTo>
                  <a:pt x="319" y="183"/>
                </a:lnTo>
                <a:lnTo>
                  <a:pt x="319" y="272"/>
                </a:lnTo>
                <a:close/>
                <a:moveTo>
                  <a:pt x="100" y="174"/>
                </a:moveTo>
                <a:lnTo>
                  <a:pt x="100" y="272"/>
                </a:lnTo>
                <a:lnTo>
                  <a:pt x="45" y="272"/>
                </a:lnTo>
                <a:lnTo>
                  <a:pt x="45" y="183"/>
                </a:lnTo>
                <a:lnTo>
                  <a:pt x="45" y="183"/>
                </a:lnTo>
                <a:lnTo>
                  <a:pt x="47" y="174"/>
                </a:lnTo>
                <a:lnTo>
                  <a:pt x="51" y="165"/>
                </a:lnTo>
                <a:lnTo>
                  <a:pt x="54" y="156"/>
                </a:lnTo>
                <a:lnTo>
                  <a:pt x="60" y="149"/>
                </a:lnTo>
                <a:lnTo>
                  <a:pt x="67" y="143"/>
                </a:lnTo>
                <a:lnTo>
                  <a:pt x="76" y="138"/>
                </a:lnTo>
                <a:lnTo>
                  <a:pt x="85" y="136"/>
                </a:lnTo>
                <a:lnTo>
                  <a:pt x="96" y="134"/>
                </a:lnTo>
                <a:lnTo>
                  <a:pt x="96" y="134"/>
                </a:lnTo>
                <a:lnTo>
                  <a:pt x="103" y="134"/>
                </a:lnTo>
                <a:lnTo>
                  <a:pt x="109" y="136"/>
                </a:lnTo>
                <a:lnTo>
                  <a:pt x="109" y="136"/>
                </a:lnTo>
                <a:lnTo>
                  <a:pt x="105" y="145"/>
                </a:lnTo>
                <a:lnTo>
                  <a:pt x="102" y="154"/>
                </a:lnTo>
                <a:lnTo>
                  <a:pt x="100" y="163"/>
                </a:lnTo>
                <a:lnTo>
                  <a:pt x="100" y="174"/>
                </a:lnTo>
                <a:lnTo>
                  <a:pt x="100" y="174"/>
                </a:lnTo>
                <a:close/>
                <a:moveTo>
                  <a:pt x="111" y="301"/>
                </a:moveTo>
                <a:lnTo>
                  <a:pt x="254" y="301"/>
                </a:lnTo>
                <a:lnTo>
                  <a:pt x="254" y="174"/>
                </a:lnTo>
                <a:lnTo>
                  <a:pt x="254" y="174"/>
                </a:lnTo>
                <a:lnTo>
                  <a:pt x="252" y="159"/>
                </a:lnTo>
                <a:lnTo>
                  <a:pt x="248" y="145"/>
                </a:lnTo>
                <a:lnTo>
                  <a:pt x="241" y="134"/>
                </a:lnTo>
                <a:lnTo>
                  <a:pt x="232" y="123"/>
                </a:lnTo>
                <a:lnTo>
                  <a:pt x="223" y="114"/>
                </a:lnTo>
                <a:lnTo>
                  <a:pt x="210" y="109"/>
                </a:lnTo>
                <a:lnTo>
                  <a:pt x="198" y="103"/>
                </a:lnTo>
                <a:lnTo>
                  <a:pt x="183" y="101"/>
                </a:lnTo>
                <a:lnTo>
                  <a:pt x="183" y="101"/>
                </a:lnTo>
                <a:lnTo>
                  <a:pt x="169" y="103"/>
                </a:lnTo>
                <a:lnTo>
                  <a:pt x="154" y="109"/>
                </a:lnTo>
                <a:lnTo>
                  <a:pt x="143" y="114"/>
                </a:lnTo>
                <a:lnTo>
                  <a:pt x="132" y="123"/>
                </a:lnTo>
                <a:lnTo>
                  <a:pt x="123" y="134"/>
                </a:lnTo>
                <a:lnTo>
                  <a:pt x="116" y="145"/>
                </a:lnTo>
                <a:lnTo>
                  <a:pt x="112" y="159"/>
                </a:lnTo>
                <a:lnTo>
                  <a:pt x="111" y="174"/>
                </a:lnTo>
                <a:lnTo>
                  <a:pt x="111" y="301"/>
                </a:lnTo>
                <a:close/>
              </a:path>
            </a:pathLst>
          </a:custGeom>
          <a:solidFill>
            <a:schemeClr val="accent3"/>
          </a:solidFill>
          <a:ln w="9525">
            <a:noFill/>
            <a:round/>
          </a:ln>
        </p:spPr>
        <p:txBody>
          <a:bodyPr lIns="121920" tIns="60960" rIns="121920" bIns="6096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3200" b="0" i="0" u="none" strike="noStrike" kern="1200" cap="none" spc="0" normalizeH="0" baseline="0" noProof="0">
              <a:ln>
                <a:noFill/>
              </a:ln>
              <a:solidFill>
                <a:schemeClr val="tx1"/>
              </a:solidFill>
              <a:effectLst/>
              <a:uLnTx/>
              <a:uFillTx/>
              <a:latin typeface="Calibri" panose="020f0502020204030204" pitchFamily="34" charset="0"/>
              <a:cs typeface="+mn-ea"/>
              <a:sym typeface="Calibri" panose="020f0502020204030204" pitchFamily="34" charset="0"/>
            </a:endParaRPr>
          </a:p>
        </p:txBody>
      </p:sp>
      <p:sp>
        <p:nvSpPr>
          <p:cNvPr id="21" name="文本框 20">
            <a:extLst>
              <a:ext uri="{FF2B5EF4-FFF2-40B4-BE49-F238E27FC236}">
                <a16:creationId xmlns:a16="http://schemas.microsoft.com/office/drawing/2014/main" id="{002C53F9-3027-4301-AE6D-6984F3D04B5B}"/>
              </a:ext>
            </a:extLst>
          </p:cNvPr>
          <p:cNvSpPr txBox="1"/>
          <p:nvPr/>
        </p:nvSpPr>
        <p:spPr>
          <a:xfrm>
            <a:off x="1191748" y="284460"/>
            <a:ext cx="183904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3200">
                <a:solidFill>
                  <a:schemeClr val="tx1">
                    <a:lumMod val="75000"/>
                    <a:lumOff val="25000"/>
                  </a:schemeClr>
                </a:solidFill>
                <a:latin typeface="Calibri" panose="020f0502020204030204" pitchFamily="34" charset="0"/>
                <a:cs typeface="+mn-ea"/>
                <a:sym typeface="Calibri" panose="020f0502020204030204" pitchFamily="34" charset="0"/>
              </a:rPr>
              <a:t>本质优势</a:t>
            </a:r>
          </a:p>
        </p:txBody>
      </p:sp>
      <p:sp>
        <p:nvSpPr>
          <p:cNvPr id="22" name="等腰三角形 21">
            <a:extLst>
              <a:ext uri="{FF2B5EF4-FFF2-40B4-BE49-F238E27FC236}">
                <a16:creationId xmlns:a16="http://schemas.microsoft.com/office/drawing/2014/main" id="{15F4E150-5CBD-47CC-B3C9-D3232C2FC247}"/>
              </a:ext>
            </a:extLst>
          </p:cNvPr>
          <p:cNvSpPr/>
          <p:nvPr/>
        </p:nvSpPr>
        <p:spPr>
          <a:xfrm rot="5400000">
            <a:off x="469900" y="373648"/>
            <a:ext cx="471424" cy="406400"/>
          </a:xfrm>
          <a:prstGeom prst="triangle">
            <a:avLst/>
          </a:prstGeom>
          <a:solidFill>
            <a:schemeClr val="accent1"/>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Calibri" panose="020f0502020204030204" pitchFamily="34" charset="0"/>
              <a:ea typeface="阿里巴巴普惠体 B" panose="00020600040101010101" pitchFamily="18" charset="-122"/>
              <a:cs typeface="阿里巴巴普惠体 B" panose="00020600040101010101" pitchFamily="18" charset="-122"/>
              <a:sym typeface="Calibri" panose="020f0502020204030204" pitchFamily="34" charset="0"/>
            </a:endParaRPr>
          </a:p>
        </p:txBody>
      </p:sp>
    </p:spTree>
    <p:extLst>
      <p:ext uri="{BB962C8B-B14F-4D97-AF65-F5344CB8AC3E}">
        <p14:creationId xmlns:p14="http://schemas.microsoft.com/office/powerpoint/2010/main" val="3911592047"/>
      </p:ext>
    </p:ext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grpId="0" nodeType="afterEffect">
                                  <p:stCondLst>
                                    <p:cond delay="0"/>
                                  </p:stCondLst>
                                  <p:childTnLst>
                                    <p:set>
                                      <p:cBhvr>
                                        <p:cTn id="6" dur="1" fill="hold">
                                          <p:stCondLst>
                                            <p:cond delay="0"/>
                                          </p:stCondLst>
                                        </p:cTn>
                                        <p:tgtEl>
                                          <p:spTgt spid="245"/>
                                        </p:tgtEl>
                                        <p:attrNameLst>
                                          <p:attrName>style.visibility</p:attrName>
                                        </p:attrNameLst>
                                      </p:cBhvr>
                                      <p:to>
                                        <p:strVal val="visible"/>
                                      </p:to>
                                    </p:set>
                                    <p:animEffect transition="in" filter="fade">
                                      <p:cBhvr>
                                        <p:cTn id="7" dur="1000"/>
                                        <p:tgtEl>
                                          <p:spTgt spid="245"/>
                                        </p:tgtEl>
                                      </p:cBhvr>
                                    </p:animEffect>
                                    <p:anim calcmode="lin" valueType="num">
                                      <p:cBhvr>
                                        <p:cTn id="8" dur="1000" fill="hold"/>
                                        <p:tgtEl>
                                          <p:spTgt spid="245"/>
                                        </p:tgtEl>
                                        <p:attrNameLst>
                                          <p:attrName>ppt_x</p:attrName>
                                        </p:attrNameLst>
                                      </p:cBhvr>
                                      <p:tavLst>
                                        <p:tav tm="0">
                                          <p:val>
                                            <p:strVal val="#ppt_x"/>
                                          </p:val>
                                        </p:tav>
                                        <p:tav tm="100000">
                                          <p:val>
                                            <p:strVal val="#ppt_x"/>
                                          </p:val>
                                        </p:tav>
                                      </p:tavLst>
                                    </p:anim>
                                    <p:anim calcmode="lin" valueType="num">
                                      <p:cBhvr>
                                        <p:cTn id="9" dur="1000" fill="hold"/>
                                        <p:tgtEl>
                                          <p:spTgt spid="245"/>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53" presetClass="entr" presetSubtype="16" dur="500" fill="hold" grpId="0" nodeType="afterEffect">
                                  <p:stCondLst>
                                    <p:cond delay="0"/>
                                  </p:stCondLst>
                                  <p:childTnLst>
                                    <p:set>
                                      <p:cBhvr>
                                        <p:cTn id="12" dur="1" fill="hold">
                                          <p:stCondLst>
                                            <p:cond delay="0"/>
                                          </p:stCondLst>
                                        </p:cTn>
                                        <p:tgtEl>
                                          <p:spTgt spid="53"/>
                                        </p:tgtEl>
                                        <p:attrNameLst>
                                          <p:attrName>style.visibility</p:attrName>
                                        </p:attrNameLst>
                                      </p:cBhvr>
                                      <p:to>
                                        <p:strVal val="visible"/>
                                      </p:to>
                                    </p:set>
                                    <p:anim calcmode="lin" valueType="num">
                                      <p:cBhvr>
                                        <p:cTn id="13" dur="500" fill="hold"/>
                                        <p:tgtEl>
                                          <p:spTgt spid="53"/>
                                        </p:tgtEl>
                                        <p:attrNameLst>
                                          <p:attrName>ppt_w</p:attrName>
                                        </p:attrNameLst>
                                      </p:cBhvr>
                                      <p:tavLst>
                                        <p:tav tm="0">
                                          <p:val>
                                            <p:fltVal val="0"/>
                                          </p:val>
                                        </p:tav>
                                        <p:tav tm="100000">
                                          <p:val>
                                            <p:strVal val="#ppt_w"/>
                                          </p:val>
                                        </p:tav>
                                      </p:tavLst>
                                    </p:anim>
                                    <p:anim calcmode="lin" valueType="num">
                                      <p:cBhvr>
                                        <p:cTn id="14" dur="500" fill="hold"/>
                                        <p:tgtEl>
                                          <p:spTgt spid="53"/>
                                        </p:tgtEl>
                                        <p:attrNameLst>
                                          <p:attrName>ppt_h</p:attrName>
                                        </p:attrNameLst>
                                      </p:cBhvr>
                                      <p:tavLst>
                                        <p:tav tm="0">
                                          <p:val>
                                            <p:fltVal val="0"/>
                                          </p:val>
                                        </p:tav>
                                        <p:tav tm="100000">
                                          <p:val>
                                            <p:strVal val="#ppt_h"/>
                                          </p:val>
                                        </p:tav>
                                      </p:tavLst>
                                    </p:anim>
                                    <p:animEffect transition="in" filter="fade">
                                      <p:cBhvr>
                                        <p:cTn id="15" dur="500"/>
                                        <p:tgtEl>
                                          <p:spTgt spid="53"/>
                                        </p:tgtEl>
                                      </p:cBhvr>
                                    </p:animEffect>
                                  </p:childTnLst>
                                </p:cTn>
                              </p:par>
                              <p:par>
                                <p:cTn id="16" presetID="53" presetClass="entr" presetSubtype="16" dur="500" fill="hold" grpId="0" nodeType="withEffect">
                                  <p:stCondLst>
                                    <p:cond delay="0"/>
                                  </p:stCondLst>
                                  <p:childTnLst>
                                    <p:set>
                                      <p:cBhvr>
                                        <p:cTn id="17" dur="1" fill="hold">
                                          <p:stCondLst>
                                            <p:cond delay="0"/>
                                          </p:stCondLst>
                                        </p:cTn>
                                        <p:tgtEl>
                                          <p:spTgt spid="63"/>
                                        </p:tgtEl>
                                        <p:attrNameLst>
                                          <p:attrName>style.visibility</p:attrName>
                                        </p:attrNameLst>
                                      </p:cBhvr>
                                      <p:to>
                                        <p:strVal val="visible"/>
                                      </p:to>
                                    </p:set>
                                    <p:anim calcmode="lin" valueType="num">
                                      <p:cBhvr>
                                        <p:cTn id="18" dur="500" fill="hold"/>
                                        <p:tgtEl>
                                          <p:spTgt spid="63"/>
                                        </p:tgtEl>
                                        <p:attrNameLst>
                                          <p:attrName>ppt_w</p:attrName>
                                        </p:attrNameLst>
                                      </p:cBhvr>
                                      <p:tavLst>
                                        <p:tav tm="0">
                                          <p:val>
                                            <p:fltVal val="0"/>
                                          </p:val>
                                        </p:tav>
                                        <p:tav tm="100000">
                                          <p:val>
                                            <p:strVal val="#ppt_w"/>
                                          </p:val>
                                        </p:tav>
                                      </p:tavLst>
                                    </p:anim>
                                    <p:anim calcmode="lin" valueType="num">
                                      <p:cBhvr>
                                        <p:cTn id="19" dur="500" fill="hold"/>
                                        <p:tgtEl>
                                          <p:spTgt spid="63"/>
                                        </p:tgtEl>
                                        <p:attrNameLst>
                                          <p:attrName>ppt_h</p:attrName>
                                        </p:attrNameLst>
                                      </p:cBhvr>
                                      <p:tavLst>
                                        <p:tav tm="0">
                                          <p:val>
                                            <p:fltVal val="0"/>
                                          </p:val>
                                        </p:tav>
                                        <p:tav tm="100000">
                                          <p:val>
                                            <p:strVal val="#ppt_h"/>
                                          </p:val>
                                        </p:tav>
                                      </p:tavLst>
                                    </p:anim>
                                    <p:animEffect transition="in" filter="fade">
                                      <p:cBhvr>
                                        <p:cTn id="20" dur="500"/>
                                        <p:tgtEl>
                                          <p:spTgt spid="63"/>
                                        </p:tgtEl>
                                      </p:cBhvr>
                                    </p:animEffect>
                                  </p:childTnLst>
                                </p:cTn>
                              </p:par>
                              <p:par>
                                <p:cTn id="21" presetID="53" presetClass="entr" presetSubtype="16" dur="500" fill="hold" grpId="0" nodeType="withEffect">
                                  <p:stCondLst>
                                    <p:cond delay="0"/>
                                  </p:stCondLst>
                                  <p:childTnLst>
                                    <p:set>
                                      <p:cBhvr>
                                        <p:cTn id="22" dur="1" fill="hold">
                                          <p:stCondLst>
                                            <p:cond delay="0"/>
                                          </p:stCondLst>
                                        </p:cTn>
                                        <p:tgtEl>
                                          <p:spTgt spid="66"/>
                                        </p:tgtEl>
                                        <p:attrNameLst>
                                          <p:attrName>style.visibility</p:attrName>
                                        </p:attrNameLst>
                                      </p:cBhvr>
                                      <p:to>
                                        <p:strVal val="visible"/>
                                      </p:to>
                                    </p:set>
                                    <p:anim calcmode="lin" valueType="num">
                                      <p:cBhvr>
                                        <p:cTn id="23" dur="500" fill="hold"/>
                                        <p:tgtEl>
                                          <p:spTgt spid="66"/>
                                        </p:tgtEl>
                                        <p:attrNameLst>
                                          <p:attrName>ppt_w</p:attrName>
                                        </p:attrNameLst>
                                      </p:cBhvr>
                                      <p:tavLst>
                                        <p:tav tm="0">
                                          <p:val>
                                            <p:fltVal val="0"/>
                                          </p:val>
                                        </p:tav>
                                        <p:tav tm="100000">
                                          <p:val>
                                            <p:strVal val="#ppt_w"/>
                                          </p:val>
                                        </p:tav>
                                      </p:tavLst>
                                    </p:anim>
                                    <p:anim calcmode="lin" valueType="num">
                                      <p:cBhvr>
                                        <p:cTn id="24" dur="500" fill="hold"/>
                                        <p:tgtEl>
                                          <p:spTgt spid="66"/>
                                        </p:tgtEl>
                                        <p:attrNameLst>
                                          <p:attrName>ppt_h</p:attrName>
                                        </p:attrNameLst>
                                      </p:cBhvr>
                                      <p:tavLst>
                                        <p:tav tm="0">
                                          <p:val>
                                            <p:fltVal val="0"/>
                                          </p:val>
                                        </p:tav>
                                        <p:tav tm="100000">
                                          <p:val>
                                            <p:strVal val="#ppt_h"/>
                                          </p:val>
                                        </p:tav>
                                      </p:tavLst>
                                    </p:anim>
                                    <p:animEffect transition="in" filter="fade">
                                      <p:cBhvr>
                                        <p:cTn id="25" dur="500"/>
                                        <p:tgtEl>
                                          <p:spTgt spid="66"/>
                                        </p:tgtEl>
                                      </p:cBhvr>
                                    </p:animEffect>
                                  </p:childTnLst>
                                </p:cTn>
                              </p:par>
                              <p:par>
                                <p:cTn id="26" presetID="53" presetClass="entr" presetSubtype="16" dur="500" fill="hold" grpId="0" nodeType="withEffect">
                                  <p:stCondLst>
                                    <p:cond delay="0"/>
                                  </p:stCondLst>
                                  <p:childTnLst>
                                    <p:set>
                                      <p:cBhvr>
                                        <p:cTn id="27" dur="1" fill="hold">
                                          <p:stCondLst>
                                            <p:cond delay="0"/>
                                          </p:stCondLst>
                                        </p:cTn>
                                        <p:tgtEl>
                                          <p:spTgt spid="78"/>
                                        </p:tgtEl>
                                        <p:attrNameLst>
                                          <p:attrName>style.visibility</p:attrName>
                                        </p:attrNameLst>
                                      </p:cBhvr>
                                      <p:to>
                                        <p:strVal val="visible"/>
                                      </p:to>
                                    </p:set>
                                    <p:anim calcmode="lin" valueType="num">
                                      <p:cBhvr>
                                        <p:cTn id="28" dur="500" fill="hold"/>
                                        <p:tgtEl>
                                          <p:spTgt spid="78"/>
                                        </p:tgtEl>
                                        <p:attrNameLst>
                                          <p:attrName>ppt_w</p:attrName>
                                        </p:attrNameLst>
                                      </p:cBhvr>
                                      <p:tavLst>
                                        <p:tav tm="0">
                                          <p:val>
                                            <p:fltVal val="0"/>
                                          </p:val>
                                        </p:tav>
                                        <p:tav tm="100000">
                                          <p:val>
                                            <p:strVal val="#ppt_w"/>
                                          </p:val>
                                        </p:tav>
                                      </p:tavLst>
                                    </p:anim>
                                    <p:anim calcmode="lin" valueType="num">
                                      <p:cBhvr>
                                        <p:cTn id="29" dur="500" fill="hold"/>
                                        <p:tgtEl>
                                          <p:spTgt spid="78"/>
                                        </p:tgtEl>
                                        <p:attrNameLst>
                                          <p:attrName>ppt_h</p:attrName>
                                        </p:attrNameLst>
                                      </p:cBhvr>
                                      <p:tavLst>
                                        <p:tav tm="0">
                                          <p:val>
                                            <p:fltVal val="0"/>
                                          </p:val>
                                        </p:tav>
                                        <p:tav tm="100000">
                                          <p:val>
                                            <p:strVal val="#ppt_h"/>
                                          </p:val>
                                        </p:tav>
                                      </p:tavLst>
                                    </p:anim>
                                    <p:animEffect transition="in" filter="fade">
                                      <p:cBhvr>
                                        <p:cTn id="30" dur="500"/>
                                        <p:tgtEl>
                                          <p:spTgt spid="78"/>
                                        </p:tgtEl>
                                      </p:cBhvr>
                                    </p:animEffect>
                                  </p:childTnLst>
                                </p:cTn>
                              </p:par>
                              <p:par>
                                <p:cTn id="31" presetID="53" presetClass="entr" presetSubtype="16" dur="500" fill="hold" grpId="0" nodeType="withEffect">
                                  <p:stCondLst>
                                    <p:cond delay="0"/>
                                  </p:stCondLst>
                                  <p:childTnLst>
                                    <p:set>
                                      <p:cBhvr>
                                        <p:cTn id="32" dur="1" fill="hold">
                                          <p:stCondLst>
                                            <p:cond delay="0"/>
                                          </p:stCondLst>
                                        </p:cTn>
                                        <p:tgtEl>
                                          <p:spTgt spid="58"/>
                                        </p:tgtEl>
                                        <p:attrNameLst>
                                          <p:attrName>style.visibility</p:attrName>
                                        </p:attrNameLst>
                                      </p:cBhvr>
                                      <p:to>
                                        <p:strVal val="visible"/>
                                      </p:to>
                                    </p:set>
                                    <p:anim calcmode="lin" valueType="num">
                                      <p:cBhvr>
                                        <p:cTn id="33" dur="500" fill="hold"/>
                                        <p:tgtEl>
                                          <p:spTgt spid="58"/>
                                        </p:tgtEl>
                                        <p:attrNameLst>
                                          <p:attrName>ppt_w</p:attrName>
                                        </p:attrNameLst>
                                      </p:cBhvr>
                                      <p:tavLst>
                                        <p:tav tm="0">
                                          <p:val>
                                            <p:fltVal val="0"/>
                                          </p:val>
                                        </p:tav>
                                        <p:tav tm="100000">
                                          <p:val>
                                            <p:strVal val="#ppt_w"/>
                                          </p:val>
                                        </p:tav>
                                      </p:tavLst>
                                    </p:anim>
                                    <p:anim calcmode="lin" valueType="num">
                                      <p:cBhvr>
                                        <p:cTn id="34" dur="500" fill="hold"/>
                                        <p:tgtEl>
                                          <p:spTgt spid="58"/>
                                        </p:tgtEl>
                                        <p:attrNameLst>
                                          <p:attrName>ppt_h</p:attrName>
                                        </p:attrNameLst>
                                      </p:cBhvr>
                                      <p:tavLst>
                                        <p:tav tm="0">
                                          <p:val>
                                            <p:fltVal val="0"/>
                                          </p:val>
                                        </p:tav>
                                        <p:tav tm="100000">
                                          <p:val>
                                            <p:strVal val="#ppt_h"/>
                                          </p:val>
                                        </p:tav>
                                      </p:tavLst>
                                    </p:anim>
                                    <p:animEffect transition="in" filter="fade">
                                      <p:cBhvr>
                                        <p:cTn id="35"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 grpId="0"/>
      <p:bldP spid="58" grpId="0"/>
      <p:bldP spid="63" grpId="0"/>
      <p:bldP spid="66" grpId="0"/>
      <p:bldP spid="78" grpId="0"/>
      <p:bldP spid="245"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a:extLst>
              <a:ext uri="{FF2B5EF4-FFF2-40B4-BE49-F238E27FC236}">
                <a16:creationId xmlns:a16="http://schemas.microsoft.com/office/drawing/2014/main" id="{D426D3F5-BACB-4E52-8AC2-F85F7EFA8261}"/>
              </a:ext>
            </a:extLst>
          </p:cNvPr>
          <p:cNvGrpSpPr/>
          <p:nvPr/>
        </p:nvGrpSpPr>
        <p:grpSpPr>
          <a:xfrm rot="16200000" flipH="1" flipV="1">
            <a:off x="-1441692" y="1441691"/>
            <a:ext cx="7152968" cy="4269585"/>
            <a:chOff x="0" y="664601"/>
            <a:chExt cx="12643872" cy="6202017"/>
          </a:xfrm>
          <a:solidFill>
            <a:schemeClr val="accent1"/>
          </a:solidFill>
        </p:grpSpPr>
        <p:sp>
          <p:nvSpPr>
            <p:cNvPr id="5" name="Freeform 21">
              <a:extLst>
                <a:ext uri="{FF2B5EF4-FFF2-40B4-BE49-F238E27FC236}">
                  <a16:creationId xmlns:a16="http://schemas.microsoft.com/office/drawing/2014/main" id="{31CBD606-659E-4FFC-B4F9-A80D68526490}"/>
                </a:ext>
              </a:extLst>
            </p:cNvPr>
            <p:cNvSpPr/>
            <p:nvPr/>
          </p:nvSpPr>
          <p:spPr bwMode="auto">
            <a:xfrm rot="10800000" flipH="1">
              <a:off x="0" y="664601"/>
              <a:ext cx="12192000" cy="6202017"/>
            </a:xfrm>
            <a:custGeom>
              <a:gdLst>
                <a:gd name="T0" fmla="*/ 0 w 1166"/>
                <a:gd name="T1" fmla="*/ 301 h 591"/>
                <a:gd name="T2" fmla="*/ 578 w 1166"/>
                <a:gd name="T3" fmla="*/ 361 h 591"/>
                <a:gd name="T4" fmla="*/ 1166 w 1166"/>
                <a:gd name="T5" fmla="*/ 481 h 591"/>
                <a:gd name="T6" fmla="*/ 1166 w 1166"/>
                <a:gd name="T7" fmla="*/ 0 h 591"/>
                <a:gd name="T8" fmla="*/ 0 w 1166"/>
                <a:gd name="T9" fmla="*/ 0 h 591"/>
                <a:gd name="T10" fmla="*/ 0 w 1166"/>
                <a:gd name="T11" fmla="*/ 301 h 591"/>
              </a:gdLst>
              <a:cxnLst>
                <a:cxn ang="0">
                  <a:pos x="T0" y="T1"/>
                </a:cxn>
                <a:cxn ang="0">
                  <a:pos x="T2" y="T3"/>
                </a:cxn>
                <a:cxn ang="0">
                  <a:pos x="T4" y="T5"/>
                </a:cxn>
                <a:cxn ang="0">
                  <a:pos x="T6" y="T7"/>
                </a:cxn>
                <a:cxn ang="0">
                  <a:pos x="T8" y="T9"/>
                </a:cxn>
                <a:cxn ang="0">
                  <a:pos x="T10" y="T11"/>
                </a:cxn>
              </a:cxnLst>
              <a:rect l="0" t="0" r="r" b="b"/>
              <a:pathLst>
                <a:path w="1166" h="591">
                  <a:moveTo>
                    <a:pt x="0" y="301"/>
                  </a:moveTo>
                  <a:cubicBezTo>
                    <a:pt x="0" y="301"/>
                    <a:pt x="224" y="168"/>
                    <a:pt x="578" y="361"/>
                  </a:cubicBezTo>
                  <a:cubicBezTo>
                    <a:pt x="999" y="591"/>
                    <a:pt x="1166" y="481"/>
                    <a:pt x="1166" y="481"/>
                  </a:cubicBezTo>
                  <a:cubicBezTo>
                    <a:pt x="1166" y="0"/>
                    <a:pt x="1166" y="0"/>
                    <a:pt x="1166" y="0"/>
                  </a:cubicBezTo>
                  <a:cubicBezTo>
                    <a:pt x="0" y="0"/>
                    <a:pt x="0" y="0"/>
                    <a:pt x="0" y="0"/>
                  </a:cubicBezTo>
                  <a:lnTo>
                    <a:pt x="0" y="301"/>
                  </a:lnTo>
                  <a:close/>
                </a:path>
              </a:pathLst>
            </a:custGeom>
            <a:grp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6" name="Freeform 29">
              <a:extLst>
                <a:ext uri="{FF2B5EF4-FFF2-40B4-BE49-F238E27FC236}">
                  <a16:creationId xmlns:a16="http://schemas.microsoft.com/office/drawing/2014/main" id="{7C28F56F-D5E3-4767-9847-08D8AC2F5639}"/>
                </a:ext>
              </a:extLst>
            </p:cNvPr>
            <p:cNvSpPr/>
            <p:nvPr/>
          </p:nvSpPr>
          <p:spPr bwMode="auto">
            <a:xfrm flipH="1">
              <a:off x="12193" y="1436217"/>
              <a:ext cx="12631679" cy="2992802"/>
            </a:xfrm>
            <a:custGeom>
              <a:gdLst>
                <a:gd name="T0" fmla="*/ 492 w 1165"/>
                <a:gd name="T1" fmla="*/ 85 h 338"/>
                <a:gd name="T2" fmla="*/ 0 w 1165"/>
                <a:gd name="T3" fmla="*/ 29 h 338"/>
                <a:gd name="T4" fmla="*/ 0 w 1165"/>
                <a:gd name="T5" fmla="*/ 81 h 338"/>
                <a:gd name="T6" fmla="*/ 583 w 1165"/>
                <a:gd name="T7" fmla="*/ 152 h 338"/>
                <a:gd name="T8" fmla="*/ 1165 w 1165"/>
                <a:gd name="T9" fmla="*/ 248 h 338"/>
                <a:gd name="T10" fmla="*/ 492 w 1165"/>
                <a:gd name="T11" fmla="*/ 85 h 338"/>
                <a:gd name="connsiteX0" fmla="*/ 4598 w 10371"/>
                <a:gd name="connsiteY0" fmla="*/ 2680 h 10049"/>
                <a:gd name="connsiteX1" fmla="*/ 371 w 10371"/>
                <a:gd name="connsiteY1" fmla="*/ 328 h 10049"/>
                <a:gd name="connsiteX2" fmla="*/ 371 w 10371"/>
                <a:gd name="connsiteY2" fmla="*/ 2511 h 10049"/>
                <a:gd name="connsiteX3" fmla="*/ 5380 w 10371"/>
                <a:gd name="connsiteY3" fmla="*/ 5620 h 10049"/>
                <a:gd name="connsiteX4" fmla="*/ 10371 w 10371"/>
                <a:gd name="connsiteY4" fmla="*/ 7647 h 10049"/>
                <a:gd name="connsiteX5" fmla="*/ 4598 w 10371"/>
                <a:gd name="connsiteY5" fmla="*/ 2680 h 100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71" h="10049">
                  <a:moveTo>
                    <a:pt x="4598" y="2680"/>
                  </a:moveTo>
                  <a:cubicBezTo>
                    <a:pt x="2536" y="-890"/>
                    <a:pt x="826" y="34"/>
                    <a:pt x="371" y="328"/>
                  </a:cubicBezTo>
                  <a:cubicBezTo>
                    <a:pt x="371" y="1056"/>
                    <a:pt x="-464" y="1629"/>
                    <a:pt x="371" y="2511"/>
                  </a:cubicBezTo>
                  <a:cubicBezTo>
                    <a:pt x="1206" y="3393"/>
                    <a:pt x="3370" y="1464"/>
                    <a:pt x="5380" y="5620"/>
                  </a:cubicBezTo>
                  <a:cubicBezTo>
                    <a:pt x="7846" y="10744"/>
                    <a:pt x="9374" y="11426"/>
                    <a:pt x="10371" y="7647"/>
                  </a:cubicBezTo>
                  <a:cubicBezTo>
                    <a:pt x="8997" y="11216"/>
                    <a:pt x="7477" y="7634"/>
                    <a:pt x="4598" y="2680"/>
                  </a:cubicBezTo>
                  <a:close/>
                </a:path>
              </a:pathLst>
            </a:cu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14" name="矩形: 圆角 4"/>
          <p:cNvSpPr/>
          <p:nvPr/>
        </p:nvSpPr>
        <p:spPr>
          <a:xfrm rot="2700000">
            <a:off x="7023654" y="1236473"/>
            <a:ext cx="1683328" cy="1683328"/>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8" name="矩形 7"/>
          <p:cNvSpPr/>
          <p:nvPr/>
        </p:nvSpPr>
        <p:spPr>
          <a:xfrm flipH="1">
            <a:off x="6031427" y="876804"/>
            <a:ext cx="3640671" cy="2402666"/>
          </a:xfrm>
          <a:prstGeom prst="rect">
            <a:avLst/>
          </a:prstGeom>
          <a:noFill/>
          <a:ln w="28575">
            <a:no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ltLang="zh-CN" sz="8800">
                <a:gradFill>
                  <a:gsLst>
                    <a:gs pos="38000">
                      <a:schemeClr val="bg1"/>
                    </a:gs>
                    <a:gs pos="81000">
                      <a:schemeClr val="bg1">
                        <a:alpha val="0"/>
                      </a:schemeClr>
                    </a:gs>
                  </a:gsLst>
                  <a:lin ang="5400000" scaled="0"/>
                </a:gradFill>
                <a:cs typeface="+mn-ea"/>
                <a:sym typeface="+mn-lt"/>
              </a:rPr>
              <a:t>03</a:t>
            </a:r>
            <a:endParaRPr lang="zh-CN" altLang="en-US" sz="8800">
              <a:gradFill>
                <a:gsLst>
                  <a:gs pos="38000">
                    <a:schemeClr val="bg1"/>
                  </a:gs>
                  <a:gs pos="81000">
                    <a:schemeClr val="bg1">
                      <a:alpha val="0"/>
                    </a:schemeClr>
                  </a:gs>
                </a:gsLst>
                <a:lin ang="5400000" scaled="0"/>
              </a:gradFill>
              <a:cs typeface="+mn-ea"/>
              <a:sym typeface="+mn-lt"/>
            </a:endParaRPr>
          </a:p>
        </p:txBody>
      </p:sp>
      <p:grpSp>
        <p:nvGrpSpPr>
          <p:cNvPr id="9" name="组合 8">
            <a:extLst>
              <a:ext uri="{FF2B5EF4-FFF2-40B4-BE49-F238E27FC236}">
                <a16:creationId xmlns:a16="http://schemas.microsoft.com/office/drawing/2014/main" id="{A3FD6BFB-FE73-452E-BA75-9FBA5B38AE4D}"/>
              </a:ext>
            </a:extLst>
          </p:cNvPr>
          <p:cNvGrpSpPr/>
          <p:nvPr/>
        </p:nvGrpSpPr>
        <p:grpSpPr>
          <a:xfrm>
            <a:off x="5416479" y="3579932"/>
            <a:ext cx="4870566" cy="1703475"/>
            <a:chOff x="6520293" y="2446265"/>
            <a:chExt cx="4870566" cy="1703475"/>
          </a:xfrm>
        </p:grpSpPr>
        <p:sp>
          <p:nvSpPr>
            <p:cNvPr id="10" name="矩形 9">
              <a:extLst>
                <a:ext uri="{FF2B5EF4-FFF2-40B4-BE49-F238E27FC236}">
                  <a16:creationId xmlns:a16="http://schemas.microsoft.com/office/drawing/2014/main" id="{9D8EC495-CB3B-4E9C-93B9-456D5047A9C3}"/>
                </a:ext>
              </a:extLst>
            </p:cNvPr>
            <p:cNvSpPr/>
            <p:nvPr/>
          </p:nvSpPr>
          <p:spPr>
            <a:xfrm>
              <a:off x="6520293" y="2446265"/>
              <a:ext cx="4870566" cy="11887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dist"/>
              <a:r>
                <a:rPr lang="zh-CN" altLang="en-US" sz="8000" spc="600">
                  <a:solidFill>
                    <a:schemeClr val="accent1"/>
                  </a:solidFill>
                  <a:latin typeface="Calibri" panose="020f0502020204030204" pitchFamily="34" charset="0"/>
                  <a:cs typeface="+mn-ea"/>
                  <a:sym typeface="Calibri" panose="020f0502020204030204" pitchFamily="34" charset="0"/>
                </a:rPr>
                <a:t>基本概念</a:t>
              </a:r>
            </a:p>
          </p:txBody>
        </p:sp>
        <p:sp>
          <p:nvSpPr>
            <p:cNvPr id="11" name="文本框 10">
              <a:extLst>
                <a:ext uri="{FF2B5EF4-FFF2-40B4-BE49-F238E27FC236}">
                  <a16:creationId xmlns:a16="http://schemas.microsoft.com/office/drawing/2014/main" id="{D4C014F7-4279-4A0A-B929-B42B39838FDB}"/>
                </a:ext>
              </a:extLst>
            </p:cNvPr>
            <p:cNvSpPr txBox="1"/>
            <p:nvPr/>
          </p:nvSpPr>
          <p:spPr>
            <a:xfrm>
              <a:off x="6553554" y="3749630"/>
              <a:ext cx="4804044" cy="400110"/>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2000" i="0" u="none" strike="noStrike" kern="1200" cap="none" spc="0" normalizeH="0" baseline="0" noProof="0">
                  <a:ln>
                    <a:noFill/>
                  </a:ln>
                  <a:solidFill>
                    <a:schemeClr val="tx1">
                      <a:lumMod val="50000"/>
                      <a:lumOff val="50000"/>
                    </a:schemeClr>
                  </a:solidFill>
                  <a:uLnTx/>
                  <a:uFillTx/>
                  <a:latin typeface="Calibri" panose="020f0502020204030204" pitchFamily="34" charset="0"/>
                  <a:cs typeface="+mn-ea"/>
                  <a:sym typeface="Calibri" panose="020f0502020204030204" pitchFamily="34" charset="0"/>
                </a:rPr>
                <a:t>BASIC CONCEPTS</a:t>
              </a:r>
            </a:p>
          </p:txBody>
        </p:sp>
      </p:grpSp>
    </p:spTree>
    <p:extLst>
      <p:ext uri="{BB962C8B-B14F-4D97-AF65-F5344CB8AC3E}">
        <p14:creationId xmlns:p14="http://schemas.microsoft.com/office/powerpoint/2010/main" val="25587142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7" presetClass="entr" presetSubtype="0" dur="75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750"/>
                                        <p:tgtEl>
                                          <p:spTgt spid="14"/>
                                        </p:tgtEl>
                                      </p:cBhvr>
                                    </p:animEffect>
                                    <p:anim calcmode="lin" valueType="num">
                                      <p:cBhvr>
                                        <p:cTn id="8" dur="750" fill="hold"/>
                                        <p:tgtEl>
                                          <p:spTgt spid="14"/>
                                        </p:tgtEl>
                                        <p:attrNameLst>
                                          <p:attrName>ppt_x</p:attrName>
                                        </p:attrNameLst>
                                      </p:cBhvr>
                                      <p:tavLst>
                                        <p:tav tm="0">
                                          <p:val>
                                            <p:strVal val="#ppt_x"/>
                                          </p:val>
                                        </p:tav>
                                        <p:tav tm="100000">
                                          <p:val>
                                            <p:strVal val="#ppt_x"/>
                                          </p:val>
                                        </p:tav>
                                      </p:tavLst>
                                    </p:anim>
                                    <p:anim calcmode="lin" valueType="num">
                                      <p:cBhvr>
                                        <p:cTn id="9" dur="750" fill="hold"/>
                                        <p:tgtEl>
                                          <p:spTgt spid="14"/>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750"/>
                            </p:stCondLst>
                            <p:childTnLst>
                              <p:par>
                                <p:cTn id="11" presetID="42" presetClass="entr" presetSubtype="0" dur="100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par>
                          <p:cTn id="16" fill="hold" nodeType="afterGroup">
                            <p:stCondLst>
                              <p:cond delay="1750"/>
                            </p:stCondLst>
                            <p:childTnLst>
                              <p:par>
                                <p:cTn id="17" presetID="53" presetClass="entr" presetSubtype="16" dur="500" fill="hold" nodeType="after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500" fill="hold"/>
                                        <p:tgtEl>
                                          <p:spTgt spid="9"/>
                                        </p:tgtEl>
                                        <p:attrNameLst>
                                          <p:attrName>ppt_w</p:attrName>
                                        </p:attrNameLst>
                                      </p:cBhvr>
                                      <p:tavLst>
                                        <p:tav tm="0">
                                          <p:val>
                                            <p:fltVal val="0"/>
                                          </p:val>
                                        </p:tav>
                                        <p:tav tm="100000">
                                          <p:val>
                                            <p:strVal val="#ppt_w"/>
                                          </p:val>
                                        </p:tav>
                                      </p:tavLst>
                                    </p:anim>
                                    <p:anim calcmode="lin" valueType="num">
                                      <p:cBhvr>
                                        <p:cTn id="20" dur="500" fill="hold"/>
                                        <p:tgtEl>
                                          <p:spTgt spid="9"/>
                                        </p:tgtEl>
                                        <p:attrNameLst>
                                          <p:attrName>ppt_h</p:attrName>
                                        </p:attrNameLst>
                                      </p:cBhvr>
                                      <p:tavLst>
                                        <p:tav tm="0">
                                          <p:val>
                                            <p:fltVal val="0"/>
                                          </p:val>
                                        </p:tav>
                                        <p:tav tm="100000">
                                          <p:val>
                                            <p:strVal val="#ppt_h"/>
                                          </p:val>
                                        </p:tav>
                                      </p:tavLst>
                                    </p:anim>
                                    <p:animEffect transition="in" filter="fade">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8"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PA-矩形 1">
            <a:extLst>
              <a:ext uri="{FF2B5EF4-FFF2-40B4-BE49-F238E27FC236}">
                <a16:creationId xmlns:a16="http://schemas.microsoft.com/office/drawing/2014/main" id="{9B59674D-9B3A-4D6B-9693-6553633D18F7}"/>
              </a:ext>
            </a:extLst>
          </p:cNvPr>
          <p:cNvSpPr/>
          <p:nvPr>
            <p:custDataLst>
              <p:tags r:id="rId3"/>
            </p:custDataLst>
          </p:nvPr>
        </p:nvSpPr>
        <p:spPr>
          <a:xfrm>
            <a:off x="1610039" y="4761262"/>
            <a:ext cx="3749255" cy="1258165"/>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1400">
                <a:solidFill>
                  <a:schemeClr val="tx1">
                    <a:lumMod val="65000"/>
                    <a:lumOff val="35000"/>
                  </a:schemeClr>
                </a:solidFill>
                <a:latin typeface="Calibri" panose="020f0502020204030204" pitchFamily="34" charset="0"/>
                <a:cs typeface="+mn-ea"/>
                <a:sym typeface="Calibri" panose="020f0502020204030204" pitchFamily="34" charset="0"/>
              </a:rPr>
              <a:t>阿米巴，企业经营管理模式中使用这一词，称作“阿米巴经营模式”。阿米巴经营就是以各个阿米巴的领导为核心，让其自行制定各自的计划，并依靠全体成员的智慧和努力来完成目标。</a:t>
            </a:r>
            <a:endParaRPr lang="en-US" altLang="zh-CN" sz="1400">
              <a:solidFill>
                <a:schemeClr val="tx1">
                  <a:lumMod val="65000"/>
                  <a:lumOff val="35000"/>
                </a:schemeClr>
              </a:solidFill>
              <a:latin typeface="Calibri" panose="020f0502020204030204" pitchFamily="34" charset="0"/>
              <a:cs typeface="+mn-ea"/>
              <a:sym typeface="Calibri" panose="020f0502020204030204" pitchFamily="34" charset="0"/>
            </a:endParaRPr>
          </a:p>
        </p:txBody>
      </p:sp>
      <p:sp>
        <p:nvSpPr>
          <p:cNvPr id="3" name="PA-文本框 2">
            <a:extLst>
              <a:ext uri="{FF2B5EF4-FFF2-40B4-BE49-F238E27FC236}">
                <a16:creationId xmlns:a16="http://schemas.microsoft.com/office/drawing/2014/main" id="{3157F483-1CB7-4FFC-B114-6278F71A118E}"/>
              </a:ext>
            </a:extLst>
          </p:cNvPr>
          <p:cNvSpPr txBox="1"/>
          <p:nvPr>
            <p:custDataLst>
              <p:tags r:id="rId4"/>
            </p:custDataLst>
          </p:nvPr>
        </p:nvSpPr>
        <p:spPr>
          <a:xfrm>
            <a:off x="2256786" y="4206620"/>
            <a:ext cx="2299170" cy="338554"/>
          </a:xfrm>
          <a:prstGeom prst="rect">
            <a:avLst/>
          </a:prstGeom>
          <a:noFill/>
        </p:spPr>
        <p:txBody>
          <a:bodyPr wrap="square" lIns="0" tIns="0" rIns="0" bIns="0" rtlCol="0">
            <a:spAutoFit/>
          </a:bodyPr>
          <a:lstStyle>
            <a:defPPr>
              <a:defRPr lang="zh-CN"/>
            </a:defPPr>
            <a:lvl1pPr marL="0" algn="l" defTabSz="914400" rtl="0" eaLnBrk="1" latinLnBrk="0" hangingPunct="1">
              <a:lnSpc>
                <a:spcPct val="100000"/>
              </a:lnSpc>
              <a:defRPr sz="2200" b="1" kern="1200">
                <a:solidFill>
                  <a:schemeClr val="accent1"/>
                </a:solidFill>
                <a:latin typeface="+mn-lt"/>
                <a:ea typeface="+mn-ea"/>
                <a:cs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pc="300">
                <a:solidFill>
                  <a:schemeClr val="tx1">
                    <a:lumMod val="75000"/>
                    <a:lumOff val="25000"/>
                  </a:schemeClr>
                </a:solidFill>
                <a:latin typeface="Calibri" panose="020f0502020204030204" pitchFamily="34" charset="0"/>
                <a:sym typeface="Calibri" panose="020f0502020204030204" pitchFamily="34" charset="0"/>
              </a:rPr>
              <a:t>阿米巴经营模式</a:t>
            </a:r>
          </a:p>
        </p:txBody>
      </p:sp>
      <p:sp>
        <p:nvSpPr>
          <p:cNvPr id="4" name="PA-椭圆 3">
            <a:extLst>
              <a:ext uri="{FF2B5EF4-FFF2-40B4-BE49-F238E27FC236}">
                <a16:creationId xmlns:a16="http://schemas.microsoft.com/office/drawing/2014/main" id="{CF41DE75-D7AA-43CA-8A82-12FBD6B84E66}"/>
              </a:ext>
            </a:extLst>
          </p:cNvPr>
          <p:cNvSpPr/>
          <p:nvPr>
            <p:custDataLst>
              <p:tags r:id="rId5"/>
            </p:custDataLst>
          </p:nvPr>
        </p:nvSpPr>
        <p:spPr>
          <a:xfrm>
            <a:off x="1610039" y="4127374"/>
            <a:ext cx="497047" cy="497047"/>
          </a:xfrm>
          <a:prstGeom prst="ellipse">
            <a:avLst/>
          </a:prstGeom>
          <a:solidFill>
            <a:schemeClr val="accent3"/>
          </a:solidFill>
          <a:ln>
            <a:noFill/>
          </a:ln>
          <a:effectLst>
            <a:outerShdw blurRad="254000" dist="12700" dir="5400000" sx="91000" sy="91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Calibri" panose="020f0502020204030204" pitchFamily="34" charset="0"/>
              <a:cs typeface="+mn-ea"/>
              <a:sym typeface="Calibri" panose="020f0502020204030204" pitchFamily="34" charset="0"/>
            </a:endParaRPr>
          </a:p>
        </p:txBody>
      </p:sp>
      <p:pic>
        <p:nvPicPr>
          <p:cNvPr id="5" name="PA-Graphic 4">
            <a:extLst>
              <a:ext uri="{FF2B5EF4-FFF2-40B4-BE49-F238E27FC236}">
                <a16:creationId xmlns:a16="http://schemas.microsoft.com/office/drawing/2014/main" id="{C5BAE17B-12A4-4D50-B8B0-DD8A8C8404C6}"/>
              </a:ext>
            </a:extLst>
          </p:cNvPr>
          <p:cNvPicPr>
            <a:picLocks noChangeAspect="1"/>
          </p:cNvPicPr>
          <p:nvPr>
            <p:custDataLst>
              <p:tags r:id="rId8"/>
            </p:custDataLst>
          </p:nvPr>
        </p:nvPicPr>
        <p:blipFill>
          <a:blip r:embed="rId6">
            <a:extLst>
              <a:ext uri="{96DAC541-7B7A-43D3-8B79-37D633B846F1}">
                <asvg:svgBlip xmlns:asvg="http://schemas.microsoft.com/office/drawing/2016/SVG/main" r:embed="rId7"/>
              </a:ext>
              <a:ext uri="{28A0092B-C50C-407E-A947-70E740481C1C}">
                <a14:useLocalDpi xmlns:a14="http://schemas.microsoft.com/office/drawing/2010/main" val="0"/>
              </a:ext>
            </a:extLst>
          </a:blip>
          <a:stretch>
            <a:fillRect/>
          </a:stretch>
        </p:blipFill>
        <p:spPr>
          <a:xfrm>
            <a:off x="1759739" y="4277074"/>
            <a:ext cx="197647" cy="197647"/>
          </a:xfrm>
          <a:prstGeom prst="rect">
            <a:avLst/>
          </a:prstGeom>
        </p:spPr>
      </p:pic>
      <p:pic>
        <p:nvPicPr>
          <p:cNvPr id="13" name="PA-图片 12">
            <a:extLst>
              <a:ext uri="{FF2B5EF4-FFF2-40B4-BE49-F238E27FC236}">
                <a16:creationId xmlns:a16="http://schemas.microsoft.com/office/drawing/2014/main" id="{9BF61CAB-FCEA-4F1A-8D4D-5E3728E24634}"/>
              </a:ext>
            </a:extLst>
          </p:cNvPr>
          <p:cNvPicPr>
            <a:picLocks noChangeAspect="1"/>
          </p:cNvPicPr>
          <p:nvPr>
            <p:custDataLst>
              <p:tags r:id="rId10"/>
            </p:custDataLst>
          </p:nvPr>
        </p:nvPicPr>
        <p:blipFill>
          <a:blip r:embed="rId9">
            <a:extLst>
              <a:ext uri="{28A0092B-C50C-407E-A947-70E740481C1C}">
                <a14:useLocalDpi xmlns:a14="http://schemas.microsoft.com/office/drawing/2010/main" val="0"/>
              </a:ext>
            </a:extLst>
          </a:blip>
          <a:stretch>
            <a:fillRect/>
          </a:stretch>
        </p:blipFill>
        <p:spPr>
          <a:xfrm>
            <a:off x="1610039" y="1604829"/>
            <a:ext cx="3383317" cy="2255319"/>
          </a:xfrm>
          <a:prstGeom prst="rect">
            <a:avLst/>
          </a:prstGeom>
        </p:spPr>
      </p:pic>
      <p:sp>
        <p:nvSpPr>
          <p:cNvPr id="6" name="矩形 5">
            <a:extLst>
              <a:ext uri="{FF2B5EF4-FFF2-40B4-BE49-F238E27FC236}">
                <a16:creationId xmlns:a16="http://schemas.microsoft.com/office/drawing/2014/main" id="{1C7659FF-A8E4-450F-8520-2ECEE118E49F}"/>
              </a:ext>
            </a:extLst>
          </p:cNvPr>
          <p:cNvSpPr/>
          <p:nvPr/>
        </p:nvSpPr>
        <p:spPr>
          <a:xfrm>
            <a:off x="6864790" y="4840508"/>
            <a:ext cx="3749255" cy="1258165"/>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1400">
                <a:solidFill>
                  <a:schemeClr val="tx1">
                    <a:lumMod val="65000"/>
                    <a:lumOff val="35000"/>
                  </a:schemeClr>
                </a:solidFill>
                <a:latin typeface="Calibri" panose="020f0502020204030204" pitchFamily="34" charset="0"/>
                <a:cs typeface="+mn-ea"/>
                <a:sym typeface="Calibri" panose="020f0502020204030204" pitchFamily="34" charset="0"/>
              </a:rPr>
              <a:t>通过这样一种做法，让第一线的每一位员工都能成为主角，主动参与经营，进而实现“全员参与经营”。中国企业进行借鉴和改良所形成的“三人小组”模式也属于阿米巴经营模式的一种。</a:t>
            </a:r>
            <a:endParaRPr lang="en-US" altLang="zh-CN" sz="1400">
              <a:solidFill>
                <a:schemeClr val="tx1">
                  <a:lumMod val="65000"/>
                  <a:lumOff val="35000"/>
                </a:schemeClr>
              </a:solidFill>
              <a:latin typeface="Calibri" panose="020f0502020204030204" pitchFamily="34" charset="0"/>
              <a:cs typeface="+mn-ea"/>
              <a:sym typeface="Calibri" panose="020f0502020204030204" pitchFamily="34" charset="0"/>
            </a:endParaRPr>
          </a:p>
        </p:txBody>
      </p:sp>
      <p:sp>
        <p:nvSpPr>
          <p:cNvPr id="7" name="文本框 6">
            <a:extLst>
              <a:ext uri="{FF2B5EF4-FFF2-40B4-BE49-F238E27FC236}">
                <a16:creationId xmlns:a16="http://schemas.microsoft.com/office/drawing/2014/main" id="{8CD5C99A-F222-4EEE-A3E7-23CEEE4411B7}"/>
              </a:ext>
            </a:extLst>
          </p:cNvPr>
          <p:cNvSpPr txBox="1"/>
          <p:nvPr/>
        </p:nvSpPr>
        <p:spPr>
          <a:xfrm>
            <a:off x="7511537" y="4285866"/>
            <a:ext cx="1989055" cy="338554"/>
          </a:xfrm>
          <a:prstGeom prst="rect">
            <a:avLst/>
          </a:prstGeom>
          <a:noFill/>
        </p:spPr>
        <p:txBody>
          <a:bodyPr wrap="square" lIns="0" tIns="0" rIns="0" bIns="0" rtlCol="0">
            <a:spAutoFit/>
          </a:bodyPr>
          <a:lstStyle>
            <a:defPPr>
              <a:defRPr lang="zh-CN"/>
            </a:defPPr>
            <a:lvl1pPr marL="0" algn="l" defTabSz="914400" rtl="0" eaLnBrk="1" latinLnBrk="0" hangingPunct="1">
              <a:lnSpc>
                <a:spcPct val="100000"/>
              </a:lnSpc>
              <a:defRPr sz="2200" b="1" kern="1200">
                <a:solidFill>
                  <a:schemeClr val="accent1"/>
                </a:solidFill>
                <a:latin typeface="+mn-lt"/>
                <a:ea typeface="+mn-ea"/>
                <a:cs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pc="300">
                <a:solidFill>
                  <a:schemeClr val="tx1">
                    <a:lumMod val="75000"/>
                    <a:lumOff val="25000"/>
                  </a:schemeClr>
                </a:solidFill>
                <a:latin typeface="Calibri" panose="020f0502020204030204" pitchFamily="34" charset="0"/>
                <a:sym typeface="Calibri" panose="020f0502020204030204" pitchFamily="34" charset="0"/>
              </a:rPr>
              <a:t>全员参与经营</a:t>
            </a:r>
          </a:p>
        </p:txBody>
      </p:sp>
      <p:sp>
        <p:nvSpPr>
          <p:cNvPr id="8" name="椭圆 7">
            <a:extLst>
              <a:ext uri="{FF2B5EF4-FFF2-40B4-BE49-F238E27FC236}">
                <a16:creationId xmlns:a16="http://schemas.microsoft.com/office/drawing/2014/main" id="{F45D4AEC-435D-41BC-9A8A-245431B41F1B}"/>
              </a:ext>
            </a:extLst>
          </p:cNvPr>
          <p:cNvSpPr/>
          <p:nvPr/>
        </p:nvSpPr>
        <p:spPr>
          <a:xfrm>
            <a:off x="6864790" y="4206620"/>
            <a:ext cx="497047" cy="497047"/>
          </a:xfrm>
          <a:prstGeom prst="ellipse">
            <a:avLst/>
          </a:prstGeom>
          <a:solidFill>
            <a:schemeClr val="accent2"/>
          </a:solidFill>
          <a:ln>
            <a:noFill/>
          </a:ln>
          <a:effectLst>
            <a:outerShdw blurRad="254000" dist="12700" dir="5400000" sx="91000" sy="91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Calibri" panose="020f0502020204030204" pitchFamily="34" charset="0"/>
              <a:cs typeface="+mn-ea"/>
              <a:sym typeface="Calibri" panose="020f0502020204030204" pitchFamily="34" charset="0"/>
            </a:endParaRPr>
          </a:p>
        </p:txBody>
      </p:sp>
      <p:pic>
        <p:nvPicPr>
          <p:cNvPr id="9" name="图形 8">
            <a:extLst>
              <a:ext uri="{FF2B5EF4-FFF2-40B4-BE49-F238E27FC236}">
                <a16:creationId xmlns:a16="http://schemas.microsoft.com/office/drawing/2014/main" id="{B633F864-B6F3-45E6-9B1C-463B0CFE1830}"/>
              </a:ext>
            </a:extLst>
          </p:cNvPr>
          <p:cNvPicPr>
            <a:picLocks noChangeAspect="1"/>
          </p:cNvPicPr>
          <p:nvPr/>
        </p:nvPicPr>
        <p:blipFill>
          <a:blip r:embed="rId6">
            <a:extLst>
              <a:ext uri="{96DAC541-7B7A-43D3-8B79-37D633B846F1}">
                <asvg:svgBlip xmlns:asvg="http://schemas.microsoft.com/office/drawing/2016/SVG/main" r:embed="rId7"/>
              </a:ext>
              <a:ext uri="{28A0092B-C50C-407E-A947-70E740481C1C}">
                <a14:useLocalDpi xmlns:a14="http://schemas.microsoft.com/office/drawing/2010/main" val="0"/>
              </a:ext>
            </a:extLst>
          </a:blip>
          <a:stretch>
            <a:fillRect/>
          </a:stretch>
        </p:blipFill>
        <p:spPr>
          <a:xfrm>
            <a:off x="7014490" y="4356320"/>
            <a:ext cx="197647" cy="197647"/>
          </a:xfrm>
          <a:prstGeom prst="rect">
            <a:avLst/>
          </a:prstGeom>
        </p:spPr>
      </p:pic>
      <p:pic>
        <p:nvPicPr>
          <p:cNvPr id="15" name="图片 14">
            <a:extLst>
              <a:ext uri="{FF2B5EF4-FFF2-40B4-BE49-F238E27FC236}">
                <a16:creationId xmlns:a16="http://schemas.microsoft.com/office/drawing/2014/main" id="{D6753FD4-1299-426B-B567-9A490FEA25D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864790" y="1604604"/>
            <a:ext cx="3383317" cy="2255544"/>
          </a:xfrm>
          <a:prstGeom prst="rect">
            <a:avLst/>
          </a:prstGeom>
        </p:spPr>
      </p:pic>
      <p:sp>
        <p:nvSpPr>
          <p:cNvPr id="16" name="文本框 15">
            <a:extLst>
              <a:ext uri="{FF2B5EF4-FFF2-40B4-BE49-F238E27FC236}">
                <a16:creationId xmlns:a16="http://schemas.microsoft.com/office/drawing/2014/main" id="{DEEE892C-6DB5-455C-AE3E-E9659FFDC5EB}"/>
              </a:ext>
            </a:extLst>
          </p:cNvPr>
          <p:cNvSpPr txBox="1"/>
          <p:nvPr/>
        </p:nvSpPr>
        <p:spPr>
          <a:xfrm>
            <a:off x="1191748" y="284460"/>
            <a:ext cx="183904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3200">
                <a:solidFill>
                  <a:schemeClr val="tx1">
                    <a:lumMod val="75000"/>
                    <a:lumOff val="25000"/>
                  </a:schemeClr>
                </a:solidFill>
                <a:latin typeface="Calibri" panose="020f0502020204030204" pitchFamily="34" charset="0"/>
                <a:cs typeface="+mn-ea"/>
                <a:sym typeface="Calibri" panose="020f0502020204030204" pitchFamily="34" charset="0"/>
              </a:rPr>
              <a:t>基本概念</a:t>
            </a:r>
          </a:p>
        </p:txBody>
      </p:sp>
      <p:sp>
        <p:nvSpPr>
          <p:cNvPr id="17" name="等腰三角形 16">
            <a:extLst>
              <a:ext uri="{FF2B5EF4-FFF2-40B4-BE49-F238E27FC236}">
                <a16:creationId xmlns:a16="http://schemas.microsoft.com/office/drawing/2014/main" id="{19B5C666-9242-43BE-B8F3-0853331C59D1}"/>
              </a:ext>
            </a:extLst>
          </p:cNvPr>
          <p:cNvSpPr/>
          <p:nvPr/>
        </p:nvSpPr>
        <p:spPr>
          <a:xfrm rot="5400000">
            <a:off x="469900" y="373648"/>
            <a:ext cx="471424" cy="406400"/>
          </a:xfrm>
          <a:prstGeom prst="triangle">
            <a:avLst/>
          </a:prstGeom>
          <a:solidFill>
            <a:schemeClr val="accent1"/>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Calibri" panose="020f0502020204030204" pitchFamily="34" charset="0"/>
              <a:ea typeface="阿里巴巴普惠体 B" panose="00020600040101010101" pitchFamily="18" charset="-122"/>
              <a:cs typeface="阿里巴巴普惠体 B" panose="00020600040101010101" pitchFamily="18" charset="-122"/>
              <a:sym typeface="Calibri" panose="020f0502020204030204" pitchFamily="34" charset="0"/>
            </a:endParaRPr>
          </a:p>
        </p:txBody>
      </p:sp>
    </p:spTree>
    <p:extLst>
      <p:ext uri="{BB962C8B-B14F-4D97-AF65-F5344CB8AC3E}">
        <p14:creationId xmlns:p14="http://schemas.microsoft.com/office/powerpoint/2010/main" val="1912901470"/>
      </p:ext>
    </p:extLst>
  </p:cSld>
  <p:clrMapOvr>
    <a:masterClrMapping/>
  </p:clrMapOvr>
  <mc:AlternateContent>
    <mc:Choice xmlns:p14="http://schemas.microsoft.com/office/powerpoint/2010/main" Requires="p14">
      <p:transition spd="med" advTm="3000" p14:dur="700">
        <p:fade/>
      </p:transition>
    </mc:Choice>
    <mc:Fallback>
      <p:transition spd="med" advTm="3000">
        <p:fade/>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a:extLst>
              <a:ext uri="{FF2B5EF4-FFF2-40B4-BE49-F238E27FC236}">
                <a16:creationId xmlns:a16="http://schemas.microsoft.com/office/drawing/2014/main" id="{D426D3F5-BACB-4E52-8AC2-F85F7EFA8261}"/>
              </a:ext>
            </a:extLst>
          </p:cNvPr>
          <p:cNvGrpSpPr/>
          <p:nvPr/>
        </p:nvGrpSpPr>
        <p:grpSpPr>
          <a:xfrm rot="16200000" flipH="1" flipV="1">
            <a:off x="-1441692" y="1441691"/>
            <a:ext cx="7152968" cy="4269585"/>
            <a:chOff x="0" y="664601"/>
            <a:chExt cx="12643872" cy="6202017"/>
          </a:xfrm>
          <a:solidFill>
            <a:schemeClr val="accent1"/>
          </a:solidFill>
        </p:grpSpPr>
        <p:sp>
          <p:nvSpPr>
            <p:cNvPr id="5" name="Freeform 21">
              <a:extLst>
                <a:ext uri="{FF2B5EF4-FFF2-40B4-BE49-F238E27FC236}">
                  <a16:creationId xmlns:a16="http://schemas.microsoft.com/office/drawing/2014/main" id="{31CBD606-659E-4FFC-B4F9-A80D68526490}"/>
                </a:ext>
              </a:extLst>
            </p:cNvPr>
            <p:cNvSpPr/>
            <p:nvPr/>
          </p:nvSpPr>
          <p:spPr bwMode="auto">
            <a:xfrm rot="10800000" flipH="1">
              <a:off x="0" y="664601"/>
              <a:ext cx="12192000" cy="6202017"/>
            </a:xfrm>
            <a:custGeom>
              <a:gdLst>
                <a:gd name="T0" fmla="*/ 0 w 1166"/>
                <a:gd name="T1" fmla="*/ 301 h 591"/>
                <a:gd name="T2" fmla="*/ 578 w 1166"/>
                <a:gd name="T3" fmla="*/ 361 h 591"/>
                <a:gd name="T4" fmla="*/ 1166 w 1166"/>
                <a:gd name="T5" fmla="*/ 481 h 591"/>
                <a:gd name="T6" fmla="*/ 1166 w 1166"/>
                <a:gd name="T7" fmla="*/ 0 h 591"/>
                <a:gd name="T8" fmla="*/ 0 w 1166"/>
                <a:gd name="T9" fmla="*/ 0 h 591"/>
                <a:gd name="T10" fmla="*/ 0 w 1166"/>
                <a:gd name="T11" fmla="*/ 301 h 591"/>
              </a:gdLst>
              <a:cxnLst>
                <a:cxn ang="0">
                  <a:pos x="T0" y="T1"/>
                </a:cxn>
                <a:cxn ang="0">
                  <a:pos x="T2" y="T3"/>
                </a:cxn>
                <a:cxn ang="0">
                  <a:pos x="T4" y="T5"/>
                </a:cxn>
                <a:cxn ang="0">
                  <a:pos x="T6" y="T7"/>
                </a:cxn>
                <a:cxn ang="0">
                  <a:pos x="T8" y="T9"/>
                </a:cxn>
                <a:cxn ang="0">
                  <a:pos x="T10" y="T11"/>
                </a:cxn>
              </a:cxnLst>
              <a:rect l="0" t="0" r="r" b="b"/>
              <a:pathLst>
                <a:path w="1166" h="591">
                  <a:moveTo>
                    <a:pt x="0" y="301"/>
                  </a:moveTo>
                  <a:cubicBezTo>
                    <a:pt x="0" y="301"/>
                    <a:pt x="224" y="168"/>
                    <a:pt x="578" y="361"/>
                  </a:cubicBezTo>
                  <a:cubicBezTo>
                    <a:pt x="999" y="591"/>
                    <a:pt x="1166" y="481"/>
                    <a:pt x="1166" y="481"/>
                  </a:cubicBezTo>
                  <a:cubicBezTo>
                    <a:pt x="1166" y="0"/>
                    <a:pt x="1166" y="0"/>
                    <a:pt x="1166" y="0"/>
                  </a:cubicBezTo>
                  <a:cubicBezTo>
                    <a:pt x="0" y="0"/>
                    <a:pt x="0" y="0"/>
                    <a:pt x="0" y="0"/>
                  </a:cubicBezTo>
                  <a:lnTo>
                    <a:pt x="0" y="301"/>
                  </a:lnTo>
                  <a:close/>
                </a:path>
              </a:pathLst>
            </a:custGeom>
            <a:grp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sp>
          <p:nvSpPr>
            <p:cNvPr id="6" name="Freeform 29">
              <a:extLst>
                <a:ext uri="{FF2B5EF4-FFF2-40B4-BE49-F238E27FC236}">
                  <a16:creationId xmlns:a16="http://schemas.microsoft.com/office/drawing/2014/main" id="{7C28F56F-D5E3-4767-9847-08D8AC2F5639}"/>
                </a:ext>
              </a:extLst>
            </p:cNvPr>
            <p:cNvSpPr/>
            <p:nvPr/>
          </p:nvSpPr>
          <p:spPr bwMode="auto">
            <a:xfrm flipH="1">
              <a:off x="12193" y="1436217"/>
              <a:ext cx="12631679" cy="2992802"/>
            </a:xfrm>
            <a:custGeom>
              <a:gdLst>
                <a:gd name="T0" fmla="*/ 492 w 1165"/>
                <a:gd name="T1" fmla="*/ 85 h 338"/>
                <a:gd name="T2" fmla="*/ 0 w 1165"/>
                <a:gd name="T3" fmla="*/ 29 h 338"/>
                <a:gd name="T4" fmla="*/ 0 w 1165"/>
                <a:gd name="T5" fmla="*/ 81 h 338"/>
                <a:gd name="T6" fmla="*/ 583 w 1165"/>
                <a:gd name="T7" fmla="*/ 152 h 338"/>
                <a:gd name="T8" fmla="*/ 1165 w 1165"/>
                <a:gd name="T9" fmla="*/ 248 h 338"/>
                <a:gd name="T10" fmla="*/ 492 w 1165"/>
                <a:gd name="T11" fmla="*/ 85 h 338"/>
                <a:gd name="connsiteX0" fmla="*/ 4598 w 10371"/>
                <a:gd name="connsiteY0" fmla="*/ 2680 h 10049"/>
                <a:gd name="connsiteX1" fmla="*/ 371 w 10371"/>
                <a:gd name="connsiteY1" fmla="*/ 328 h 10049"/>
                <a:gd name="connsiteX2" fmla="*/ 371 w 10371"/>
                <a:gd name="connsiteY2" fmla="*/ 2511 h 10049"/>
                <a:gd name="connsiteX3" fmla="*/ 5380 w 10371"/>
                <a:gd name="connsiteY3" fmla="*/ 5620 h 10049"/>
                <a:gd name="connsiteX4" fmla="*/ 10371 w 10371"/>
                <a:gd name="connsiteY4" fmla="*/ 7647 h 10049"/>
                <a:gd name="connsiteX5" fmla="*/ 4598 w 10371"/>
                <a:gd name="connsiteY5" fmla="*/ 2680 h 100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71" h="10049">
                  <a:moveTo>
                    <a:pt x="4598" y="2680"/>
                  </a:moveTo>
                  <a:cubicBezTo>
                    <a:pt x="2536" y="-890"/>
                    <a:pt x="826" y="34"/>
                    <a:pt x="371" y="328"/>
                  </a:cubicBezTo>
                  <a:cubicBezTo>
                    <a:pt x="371" y="1056"/>
                    <a:pt x="-464" y="1629"/>
                    <a:pt x="371" y="2511"/>
                  </a:cubicBezTo>
                  <a:cubicBezTo>
                    <a:pt x="1206" y="3393"/>
                    <a:pt x="3370" y="1464"/>
                    <a:pt x="5380" y="5620"/>
                  </a:cubicBezTo>
                  <a:cubicBezTo>
                    <a:pt x="7846" y="10744"/>
                    <a:pt x="9374" y="11426"/>
                    <a:pt x="10371" y="7647"/>
                  </a:cubicBezTo>
                  <a:cubicBezTo>
                    <a:pt x="8997" y="11216"/>
                    <a:pt x="7477" y="7634"/>
                    <a:pt x="4598" y="2680"/>
                  </a:cubicBezTo>
                  <a:close/>
                </a:path>
              </a:pathLst>
            </a:cu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cs typeface="+mn-ea"/>
                <a:sym typeface="+mn-lt"/>
              </a:endParaRPr>
            </a:p>
          </p:txBody>
        </p:sp>
      </p:grpSp>
      <p:sp>
        <p:nvSpPr>
          <p:cNvPr id="14" name="矩形: 圆角 4"/>
          <p:cNvSpPr/>
          <p:nvPr/>
        </p:nvSpPr>
        <p:spPr>
          <a:xfrm rot="2700000">
            <a:off x="7023654" y="1236473"/>
            <a:ext cx="1683328" cy="1683328"/>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n-ea"/>
              <a:sym typeface="+mn-lt"/>
            </a:endParaRPr>
          </a:p>
        </p:txBody>
      </p:sp>
      <p:sp>
        <p:nvSpPr>
          <p:cNvPr id="8" name="矩形 7"/>
          <p:cNvSpPr/>
          <p:nvPr/>
        </p:nvSpPr>
        <p:spPr>
          <a:xfrm flipH="1">
            <a:off x="6031427" y="876804"/>
            <a:ext cx="3640671" cy="2402666"/>
          </a:xfrm>
          <a:prstGeom prst="rect">
            <a:avLst/>
          </a:prstGeom>
          <a:noFill/>
          <a:ln w="28575">
            <a:no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ltLang="zh-CN" sz="8800">
                <a:gradFill>
                  <a:gsLst>
                    <a:gs pos="38000">
                      <a:schemeClr val="bg1"/>
                    </a:gs>
                    <a:gs pos="81000">
                      <a:schemeClr val="bg1">
                        <a:alpha val="0"/>
                      </a:schemeClr>
                    </a:gs>
                  </a:gsLst>
                  <a:lin ang="5400000" scaled="0"/>
                </a:gradFill>
                <a:cs typeface="+mn-ea"/>
                <a:sym typeface="+mn-lt"/>
              </a:rPr>
              <a:t>04</a:t>
            </a:r>
            <a:endParaRPr lang="zh-CN" altLang="en-US" sz="8800">
              <a:gradFill>
                <a:gsLst>
                  <a:gs pos="38000">
                    <a:schemeClr val="bg1"/>
                  </a:gs>
                  <a:gs pos="81000">
                    <a:schemeClr val="bg1">
                      <a:alpha val="0"/>
                    </a:schemeClr>
                  </a:gs>
                </a:gsLst>
                <a:lin ang="5400000" scaled="0"/>
              </a:gradFill>
              <a:cs typeface="+mn-ea"/>
              <a:sym typeface="+mn-lt"/>
            </a:endParaRPr>
          </a:p>
        </p:txBody>
      </p:sp>
      <p:grpSp>
        <p:nvGrpSpPr>
          <p:cNvPr id="9" name="组合 8">
            <a:extLst>
              <a:ext uri="{FF2B5EF4-FFF2-40B4-BE49-F238E27FC236}">
                <a16:creationId xmlns:a16="http://schemas.microsoft.com/office/drawing/2014/main" id="{A3FD6BFB-FE73-452E-BA75-9FBA5B38AE4D}"/>
              </a:ext>
            </a:extLst>
          </p:cNvPr>
          <p:cNvGrpSpPr/>
          <p:nvPr/>
        </p:nvGrpSpPr>
        <p:grpSpPr>
          <a:xfrm>
            <a:off x="5416479" y="3579932"/>
            <a:ext cx="4870566" cy="1703475"/>
            <a:chOff x="6520293" y="2446265"/>
            <a:chExt cx="4870566" cy="1703475"/>
          </a:xfrm>
        </p:grpSpPr>
        <p:sp>
          <p:nvSpPr>
            <p:cNvPr id="10" name="矩形 9">
              <a:extLst>
                <a:ext uri="{FF2B5EF4-FFF2-40B4-BE49-F238E27FC236}">
                  <a16:creationId xmlns:a16="http://schemas.microsoft.com/office/drawing/2014/main" id="{9D8EC495-CB3B-4E9C-93B9-456D5047A9C3}"/>
                </a:ext>
              </a:extLst>
            </p:cNvPr>
            <p:cNvSpPr/>
            <p:nvPr/>
          </p:nvSpPr>
          <p:spPr>
            <a:xfrm>
              <a:off x="6520293" y="2446265"/>
              <a:ext cx="4870566" cy="11887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dist"/>
              <a:r>
                <a:rPr lang="zh-CN" altLang="en-US" sz="8000" spc="600">
                  <a:solidFill>
                    <a:schemeClr val="accent1"/>
                  </a:solidFill>
                  <a:latin typeface="Calibri" panose="020f0502020204030204" pitchFamily="34" charset="0"/>
                  <a:cs typeface="+mn-ea"/>
                  <a:sym typeface="Calibri" panose="020f0502020204030204" pitchFamily="34" charset="0"/>
                </a:rPr>
                <a:t>潜在难题</a:t>
              </a:r>
            </a:p>
          </p:txBody>
        </p:sp>
        <p:sp>
          <p:nvSpPr>
            <p:cNvPr id="11" name="文本框 10">
              <a:extLst>
                <a:ext uri="{FF2B5EF4-FFF2-40B4-BE49-F238E27FC236}">
                  <a16:creationId xmlns:a16="http://schemas.microsoft.com/office/drawing/2014/main" id="{D4C014F7-4279-4A0A-B929-B42B39838FDB}"/>
                </a:ext>
              </a:extLst>
            </p:cNvPr>
            <p:cNvSpPr txBox="1"/>
            <p:nvPr/>
          </p:nvSpPr>
          <p:spPr>
            <a:xfrm>
              <a:off x="6553554" y="3749630"/>
              <a:ext cx="4804044" cy="400110"/>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2000" i="0" u="none" strike="noStrike" kern="1200" cap="none" spc="0" normalizeH="0" baseline="0" noProof="0">
                  <a:ln>
                    <a:noFill/>
                  </a:ln>
                  <a:solidFill>
                    <a:schemeClr val="tx1">
                      <a:lumMod val="50000"/>
                      <a:lumOff val="50000"/>
                    </a:schemeClr>
                  </a:solidFill>
                  <a:uLnTx/>
                  <a:uFillTx/>
                  <a:latin typeface="Calibri" panose="020f0502020204030204" pitchFamily="34" charset="0"/>
                  <a:cs typeface="+mn-ea"/>
                  <a:sym typeface="Calibri" panose="020f0502020204030204" pitchFamily="34" charset="0"/>
                </a:rPr>
                <a:t>POTENTIAL CHALLENGES</a:t>
              </a:r>
            </a:p>
          </p:txBody>
        </p:sp>
      </p:grpSp>
    </p:spTree>
    <p:extLst>
      <p:ext uri="{BB962C8B-B14F-4D97-AF65-F5344CB8AC3E}">
        <p14:creationId xmlns:p14="http://schemas.microsoft.com/office/powerpoint/2010/main" val="3360967658"/>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7" presetClass="entr" presetSubtype="0" dur="75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750"/>
                                        <p:tgtEl>
                                          <p:spTgt spid="14"/>
                                        </p:tgtEl>
                                      </p:cBhvr>
                                    </p:animEffect>
                                    <p:anim calcmode="lin" valueType="num">
                                      <p:cBhvr>
                                        <p:cTn id="8" dur="750" fill="hold"/>
                                        <p:tgtEl>
                                          <p:spTgt spid="14"/>
                                        </p:tgtEl>
                                        <p:attrNameLst>
                                          <p:attrName>ppt_x</p:attrName>
                                        </p:attrNameLst>
                                      </p:cBhvr>
                                      <p:tavLst>
                                        <p:tav tm="0">
                                          <p:val>
                                            <p:strVal val="#ppt_x"/>
                                          </p:val>
                                        </p:tav>
                                        <p:tav tm="100000">
                                          <p:val>
                                            <p:strVal val="#ppt_x"/>
                                          </p:val>
                                        </p:tav>
                                      </p:tavLst>
                                    </p:anim>
                                    <p:anim calcmode="lin" valueType="num">
                                      <p:cBhvr>
                                        <p:cTn id="9" dur="750" fill="hold"/>
                                        <p:tgtEl>
                                          <p:spTgt spid="14"/>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750"/>
                            </p:stCondLst>
                            <p:childTnLst>
                              <p:par>
                                <p:cTn id="11" presetID="42" presetClass="entr" presetSubtype="0" dur="100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par>
                          <p:cTn id="16" fill="hold" nodeType="afterGroup">
                            <p:stCondLst>
                              <p:cond delay="1750"/>
                            </p:stCondLst>
                            <p:childTnLst>
                              <p:par>
                                <p:cTn id="17" presetID="53" presetClass="entr" presetSubtype="16" dur="500" fill="hold" nodeType="after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500" fill="hold"/>
                                        <p:tgtEl>
                                          <p:spTgt spid="9"/>
                                        </p:tgtEl>
                                        <p:attrNameLst>
                                          <p:attrName>ppt_w</p:attrName>
                                        </p:attrNameLst>
                                      </p:cBhvr>
                                      <p:tavLst>
                                        <p:tav tm="0">
                                          <p:val>
                                            <p:fltVal val="0"/>
                                          </p:val>
                                        </p:tav>
                                        <p:tav tm="100000">
                                          <p:val>
                                            <p:strVal val="#ppt_w"/>
                                          </p:val>
                                        </p:tav>
                                      </p:tavLst>
                                    </p:anim>
                                    <p:anim calcmode="lin" valueType="num">
                                      <p:cBhvr>
                                        <p:cTn id="20" dur="500" fill="hold"/>
                                        <p:tgtEl>
                                          <p:spTgt spid="9"/>
                                        </p:tgtEl>
                                        <p:attrNameLst>
                                          <p:attrName>ppt_h</p:attrName>
                                        </p:attrNameLst>
                                      </p:cBhvr>
                                      <p:tavLst>
                                        <p:tav tm="0">
                                          <p:val>
                                            <p:fltVal val="0"/>
                                          </p:val>
                                        </p:tav>
                                        <p:tav tm="100000">
                                          <p:val>
                                            <p:strVal val="#ppt_h"/>
                                          </p:val>
                                        </p:tav>
                                      </p:tavLst>
                                    </p:anim>
                                    <p:animEffect transition="in" filter="fade">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TextBox 15">
            <a:extLst>
              <a:ext uri="{FF2B5EF4-FFF2-40B4-BE49-F238E27FC236}">
                <a16:creationId xmlns:a16="http://schemas.microsoft.com/office/drawing/2014/main" id="{BFBB646A-2E93-4FD0-83CE-A2A3DEC8AFF5}"/>
              </a:ext>
            </a:extLst>
          </p:cNvPr>
          <p:cNvSpPr txBox="1"/>
          <p:nvPr/>
        </p:nvSpPr>
        <p:spPr>
          <a:xfrm>
            <a:off x="2055825" y="3024650"/>
            <a:ext cx="6883355" cy="792781"/>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2000">
                <a:solidFill>
                  <a:schemeClr val="tx1">
                    <a:lumMod val="85000"/>
                    <a:lumOff val="15000"/>
                  </a:schemeClr>
                </a:solidFill>
                <a:latin typeface="Calibri" panose="020f0502020204030204" pitchFamily="34" charset="0"/>
                <a:cs typeface="+mn-ea"/>
                <a:sym typeface="Calibri" panose="020f0502020204030204" pitchFamily="34" charset="0"/>
              </a:rPr>
              <a:t>看清经营实际状况</a:t>
            </a:r>
            <a:endParaRPr lang="en-US" altLang="zh-CN" sz="2000">
              <a:solidFill>
                <a:schemeClr val="tx1">
                  <a:lumMod val="85000"/>
                  <a:lumOff val="15000"/>
                </a:schemeClr>
              </a:solidFill>
              <a:latin typeface="Calibri" panose="020f0502020204030204" pitchFamily="34" charset="0"/>
              <a:cs typeface="+mn-ea"/>
              <a:sym typeface="Calibri" panose="020f0502020204030204" pitchFamily="34" charset="0"/>
            </a:endParaRPr>
          </a:p>
          <a:p>
            <a:pPr algn="ctr">
              <a:lnSpc>
                <a:spcPct val="150000"/>
              </a:lnSpc>
            </a:pPr>
            <a:r>
              <a:rPr lang="zh-CN" altLang="en-US" sz="1600">
                <a:solidFill>
                  <a:schemeClr val="tx1">
                    <a:lumMod val="65000"/>
                    <a:lumOff val="35000"/>
                  </a:schemeClr>
                </a:solidFill>
                <a:latin typeface="Calibri" panose="020f0502020204030204" pitchFamily="34" charset="0"/>
                <a:cs typeface="+mn-ea"/>
                <a:sym typeface="Calibri" panose="020f0502020204030204" pitchFamily="34" charset="0"/>
              </a:rPr>
              <a:t>如何划分复杂的公司组织、掌握经营实际状况，贯彻经营者意志</a:t>
            </a:r>
          </a:p>
        </p:txBody>
      </p:sp>
      <p:sp>
        <p:nvSpPr>
          <p:cNvPr id="73" name="TextBox 15">
            <a:extLst>
              <a:ext uri="{FF2B5EF4-FFF2-40B4-BE49-F238E27FC236}">
                <a16:creationId xmlns:a16="http://schemas.microsoft.com/office/drawing/2014/main" id="{54C2FF33-B15C-44A6-B442-7740F5FCF7D7}"/>
              </a:ext>
            </a:extLst>
          </p:cNvPr>
          <p:cNvSpPr txBox="1"/>
          <p:nvPr/>
        </p:nvSpPr>
        <p:spPr>
          <a:xfrm>
            <a:off x="1932817" y="1335789"/>
            <a:ext cx="7226214" cy="1162113"/>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2000">
                <a:solidFill>
                  <a:schemeClr val="tx1">
                    <a:lumMod val="85000"/>
                    <a:lumOff val="15000"/>
                  </a:schemeClr>
                </a:solidFill>
                <a:latin typeface="Calibri" panose="020f0502020204030204" pitchFamily="34" charset="0"/>
                <a:cs typeface="+mn-ea"/>
                <a:sym typeface="Calibri" panose="020f0502020204030204" pitchFamily="34" charset="0"/>
              </a:rPr>
              <a:t>贯彻经营理念</a:t>
            </a:r>
            <a:endParaRPr lang="en-US" altLang="zh-CN" sz="2000">
              <a:solidFill>
                <a:schemeClr val="tx1">
                  <a:lumMod val="85000"/>
                  <a:lumOff val="15000"/>
                </a:schemeClr>
              </a:solidFill>
              <a:latin typeface="Calibri" panose="020f0502020204030204" pitchFamily="34" charset="0"/>
              <a:cs typeface="+mn-ea"/>
              <a:sym typeface="Calibri" panose="020f0502020204030204" pitchFamily="34" charset="0"/>
            </a:endParaRPr>
          </a:p>
          <a:p>
            <a:pPr algn="ctr">
              <a:lnSpc>
                <a:spcPct val="150000"/>
              </a:lnSpc>
            </a:pPr>
            <a:r>
              <a:rPr lang="zh-CN" altLang="en-US" sz="1600">
                <a:solidFill>
                  <a:schemeClr val="tx1">
                    <a:lumMod val="65000"/>
                    <a:lumOff val="35000"/>
                  </a:schemeClr>
                </a:solidFill>
                <a:latin typeface="Calibri" panose="020f0502020204030204" pitchFamily="34" charset="0"/>
                <a:cs typeface="+mn-ea"/>
                <a:sym typeface="Calibri" panose="020f0502020204030204" pitchFamily="34" charset="0"/>
              </a:rPr>
              <a:t>如何破解企业家从“个人修炼”到“集体修炼”的难题，如何让员工与企业成为“精神共同体、命运共同体、目标共同体、利益共同体”，释放员工潜能</a:t>
            </a:r>
          </a:p>
        </p:txBody>
      </p:sp>
      <p:sp>
        <p:nvSpPr>
          <p:cNvPr id="86" name="TextBox 15">
            <a:extLst>
              <a:ext uri="{FF2B5EF4-FFF2-40B4-BE49-F238E27FC236}">
                <a16:creationId xmlns:a16="http://schemas.microsoft.com/office/drawing/2014/main" id="{6EC8F415-3167-401D-8351-4392D7CBE3FE}"/>
              </a:ext>
            </a:extLst>
          </p:cNvPr>
          <p:cNvSpPr txBox="1"/>
          <p:nvPr/>
        </p:nvSpPr>
        <p:spPr>
          <a:xfrm>
            <a:off x="1789276" y="4540312"/>
            <a:ext cx="7378614" cy="792781"/>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2000">
                <a:solidFill>
                  <a:schemeClr val="tx1">
                    <a:lumMod val="85000"/>
                    <a:lumOff val="15000"/>
                  </a:schemeClr>
                </a:solidFill>
                <a:latin typeface="Calibri" panose="020f0502020204030204" pitchFamily="34" charset="0"/>
                <a:cs typeface="+mn-ea"/>
                <a:sym typeface="Calibri" panose="020f0502020204030204" pitchFamily="34" charset="0"/>
              </a:rPr>
              <a:t>量化授权</a:t>
            </a:r>
            <a:endParaRPr lang="en-US" altLang="zh-CN" sz="2000">
              <a:solidFill>
                <a:schemeClr val="tx1">
                  <a:lumMod val="85000"/>
                  <a:lumOff val="15000"/>
                </a:schemeClr>
              </a:solidFill>
              <a:latin typeface="Calibri" panose="020f0502020204030204" pitchFamily="34" charset="0"/>
              <a:cs typeface="+mn-ea"/>
              <a:sym typeface="Calibri" panose="020f0502020204030204" pitchFamily="34" charset="0"/>
            </a:endParaRPr>
          </a:p>
          <a:p>
            <a:pPr algn="ctr">
              <a:lnSpc>
                <a:spcPct val="150000"/>
              </a:lnSpc>
            </a:pPr>
            <a:r>
              <a:rPr lang="zh-CN" altLang="en-US" sz="1600">
                <a:solidFill>
                  <a:schemeClr val="tx1">
                    <a:lumMod val="65000"/>
                    <a:lumOff val="35000"/>
                  </a:schemeClr>
                </a:solidFill>
                <a:latin typeface="Calibri" panose="020f0502020204030204" pitchFamily="34" charset="0"/>
                <a:cs typeface="+mn-ea"/>
                <a:sym typeface="Calibri" panose="020f0502020204030204" pitchFamily="34" charset="0"/>
              </a:rPr>
              <a:t>推行阿米巴必须面对经营权下放的问题，如何开展量化的经营授权，预防风险</a:t>
            </a:r>
          </a:p>
        </p:txBody>
      </p:sp>
      <p:sp>
        <p:nvSpPr>
          <p:cNvPr id="44" name="Freeform 6">
            <a:extLst>
              <a:ext uri="{FF2B5EF4-FFF2-40B4-BE49-F238E27FC236}">
                <a16:creationId xmlns:a16="http://schemas.microsoft.com/office/drawing/2014/main" id="{DC1AA1A8-42DC-416A-82A0-037D71454A4B}"/>
              </a:ext>
            </a:extLst>
          </p:cNvPr>
          <p:cNvSpPr/>
          <p:nvPr/>
        </p:nvSpPr>
        <p:spPr bwMode="auto">
          <a:xfrm>
            <a:off x="9037606" y="2118615"/>
            <a:ext cx="1866884" cy="1340069"/>
          </a:xfrm>
          <a:custGeom>
            <a:gdLst>
              <a:gd name="T0" fmla="*/ 1020 w 1297"/>
              <a:gd name="T1" fmla="*/ 394 h 931"/>
              <a:gd name="T2" fmla="*/ 1020 w 1297"/>
              <a:gd name="T3" fmla="*/ 0 h 931"/>
              <a:gd name="T4" fmla="*/ 1020 w 1297"/>
              <a:gd name="T5" fmla="*/ 0 h 931"/>
              <a:gd name="T6" fmla="*/ 647 w 1297"/>
              <a:gd name="T7" fmla="*/ 307 h 931"/>
              <a:gd name="T8" fmla="*/ 276 w 1297"/>
              <a:gd name="T9" fmla="*/ 0 h 931"/>
              <a:gd name="T10" fmla="*/ 276 w 1297"/>
              <a:gd name="T11" fmla="*/ 0 h 931"/>
              <a:gd name="T12" fmla="*/ 276 w 1297"/>
              <a:gd name="T13" fmla="*/ 394 h 931"/>
              <a:gd name="T14" fmla="*/ 0 w 1297"/>
              <a:gd name="T15" fmla="*/ 394 h 931"/>
              <a:gd name="T16" fmla="*/ 647 w 1297"/>
              <a:gd name="T17" fmla="*/ 931 h 931"/>
              <a:gd name="T18" fmla="*/ 1297 w 1297"/>
              <a:gd name="T19" fmla="*/ 394 h 931"/>
              <a:gd name="T20" fmla="*/ 1020 w 1297"/>
              <a:gd name="T21" fmla="*/ 394 h 9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97" h="931">
                <a:moveTo>
                  <a:pt x="1020" y="394"/>
                </a:moveTo>
                <a:lnTo>
                  <a:pt x="1020" y="0"/>
                </a:lnTo>
                <a:lnTo>
                  <a:pt x="1020" y="0"/>
                </a:lnTo>
                <a:lnTo>
                  <a:pt x="647" y="307"/>
                </a:lnTo>
                <a:lnTo>
                  <a:pt x="276" y="0"/>
                </a:lnTo>
                <a:lnTo>
                  <a:pt x="276" y="0"/>
                </a:lnTo>
                <a:lnTo>
                  <a:pt x="276" y="394"/>
                </a:lnTo>
                <a:lnTo>
                  <a:pt x="0" y="394"/>
                </a:lnTo>
                <a:lnTo>
                  <a:pt x="647" y="931"/>
                </a:lnTo>
                <a:lnTo>
                  <a:pt x="1297" y="394"/>
                </a:lnTo>
                <a:lnTo>
                  <a:pt x="1020" y="394"/>
                </a:lnTo>
                <a:close/>
              </a:path>
            </a:pathLst>
          </a:custGeom>
          <a:solidFill>
            <a:schemeClr val="accent1"/>
          </a:solidFill>
          <a:ln>
            <a:noFill/>
          </a:ln>
          <a:effectLst>
            <a:outerShdw blurRad="63500" algn="ctr" rotWithShape="0">
              <a:prstClr val="black">
                <a:alpha val="40000"/>
              </a:prstClr>
            </a:outerShdw>
          </a:effectLst>
        </p:spPr>
        <p:txBody>
          <a:bodyPr vert="horz" wrap="square" lIns="121920" tIns="60960" rIns="121920" bIns="60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black"/>
              </a:solidFill>
              <a:effectLst/>
              <a:uLnTx/>
              <a:uFillTx/>
              <a:latin typeface="Calibri" panose="020f0502020204030204" pitchFamily="34" charset="0"/>
              <a:cs typeface="+mn-ea"/>
              <a:sym typeface="Calibri" panose="020f0502020204030204" pitchFamily="34" charset="0"/>
            </a:endParaRPr>
          </a:p>
        </p:txBody>
      </p:sp>
      <p:sp>
        <p:nvSpPr>
          <p:cNvPr id="56" name="Freeform 7">
            <a:extLst>
              <a:ext uri="{FF2B5EF4-FFF2-40B4-BE49-F238E27FC236}">
                <a16:creationId xmlns:a16="http://schemas.microsoft.com/office/drawing/2014/main" id="{0535B4A6-7203-455F-9B0D-3DC0B92A76D8}"/>
              </a:ext>
            </a:extLst>
          </p:cNvPr>
          <p:cNvSpPr/>
          <p:nvPr/>
        </p:nvSpPr>
        <p:spPr bwMode="auto">
          <a:xfrm>
            <a:off x="9037606" y="3635967"/>
            <a:ext cx="1866884" cy="1338629"/>
          </a:xfrm>
          <a:custGeom>
            <a:gdLst>
              <a:gd name="T0" fmla="*/ 1020 w 1297"/>
              <a:gd name="T1" fmla="*/ 394 h 930"/>
              <a:gd name="T2" fmla="*/ 1020 w 1297"/>
              <a:gd name="T3" fmla="*/ 0 h 930"/>
              <a:gd name="T4" fmla="*/ 1020 w 1297"/>
              <a:gd name="T5" fmla="*/ 0 h 930"/>
              <a:gd name="T6" fmla="*/ 647 w 1297"/>
              <a:gd name="T7" fmla="*/ 307 h 930"/>
              <a:gd name="T8" fmla="*/ 276 w 1297"/>
              <a:gd name="T9" fmla="*/ 0 h 930"/>
              <a:gd name="T10" fmla="*/ 276 w 1297"/>
              <a:gd name="T11" fmla="*/ 0 h 930"/>
              <a:gd name="T12" fmla="*/ 276 w 1297"/>
              <a:gd name="T13" fmla="*/ 394 h 930"/>
              <a:gd name="T14" fmla="*/ 0 w 1297"/>
              <a:gd name="T15" fmla="*/ 394 h 930"/>
              <a:gd name="T16" fmla="*/ 647 w 1297"/>
              <a:gd name="T17" fmla="*/ 930 h 930"/>
              <a:gd name="T18" fmla="*/ 1297 w 1297"/>
              <a:gd name="T19" fmla="*/ 394 h 930"/>
              <a:gd name="T20" fmla="*/ 1020 w 1297"/>
              <a:gd name="T21" fmla="*/ 39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97" h="930">
                <a:moveTo>
                  <a:pt x="1020" y="394"/>
                </a:moveTo>
                <a:lnTo>
                  <a:pt x="1020" y="0"/>
                </a:lnTo>
                <a:lnTo>
                  <a:pt x="1020" y="0"/>
                </a:lnTo>
                <a:lnTo>
                  <a:pt x="647" y="307"/>
                </a:lnTo>
                <a:lnTo>
                  <a:pt x="276" y="0"/>
                </a:lnTo>
                <a:lnTo>
                  <a:pt x="276" y="0"/>
                </a:lnTo>
                <a:lnTo>
                  <a:pt x="276" y="394"/>
                </a:lnTo>
                <a:lnTo>
                  <a:pt x="0" y="394"/>
                </a:lnTo>
                <a:lnTo>
                  <a:pt x="647" y="930"/>
                </a:lnTo>
                <a:lnTo>
                  <a:pt x="1297" y="394"/>
                </a:lnTo>
                <a:lnTo>
                  <a:pt x="1020" y="394"/>
                </a:lnTo>
                <a:close/>
              </a:path>
            </a:pathLst>
          </a:custGeom>
          <a:solidFill>
            <a:schemeClr val="accent2"/>
          </a:solidFill>
          <a:ln>
            <a:noFill/>
          </a:ln>
          <a:effectLst>
            <a:outerShdw blurRad="63500" algn="ctr" rotWithShape="0">
              <a:prstClr val="black">
                <a:alpha val="40000"/>
              </a:prstClr>
            </a:outerShdw>
          </a:effectLst>
        </p:spPr>
        <p:txBody>
          <a:bodyPr vert="horz" wrap="square" lIns="121920" tIns="60960" rIns="121920" bIns="60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black"/>
              </a:solidFill>
              <a:effectLst/>
              <a:uLnTx/>
              <a:uFillTx/>
              <a:latin typeface="Calibri" panose="020f0502020204030204" pitchFamily="34" charset="0"/>
              <a:cs typeface="+mn-ea"/>
              <a:sym typeface="Calibri" panose="020f0502020204030204" pitchFamily="34" charset="0"/>
            </a:endParaRPr>
          </a:p>
        </p:txBody>
      </p:sp>
      <p:sp>
        <p:nvSpPr>
          <p:cNvPr id="57" name="Freeform 9">
            <a:extLst>
              <a:ext uri="{FF2B5EF4-FFF2-40B4-BE49-F238E27FC236}">
                <a16:creationId xmlns:a16="http://schemas.microsoft.com/office/drawing/2014/main" id="{0A3FF883-036E-4197-9317-4976BED9D986}"/>
              </a:ext>
            </a:extLst>
          </p:cNvPr>
          <p:cNvSpPr/>
          <p:nvPr/>
        </p:nvSpPr>
        <p:spPr bwMode="auto">
          <a:xfrm>
            <a:off x="9037606" y="5165720"/>
            <a:ext cx="1866884" cy="1338629"/>
          </a:xfrm>
          <a:custGeom>
            <a:gdLst>
              <a:gd name="T0" fmla="*/ 1020 w 1297"/>
              <a:gd name="T1" fmla="*/ 394 h 930"/>
              <a:gd name="T2" fmla="*/ 1020 w 1297"/>
              <a:gd name="T3" fmla="*/ 0 h 930"/>
              <a:gd name="T4" fmla="*/ 1020 w 1297"/>
              <a:gd name="T5" fmla="*/ 0 h 930"/>
              <a:gd name="T6" fmla="*/ 647 w 1297"/>
              <a:gd name="T7" fmla="*/ 307 h 930"/>
              <a:gd name="T8" fmla="*/ 276 w 1297"/>
              <a:gd name="T9" fmla="*/ 0 h 930"/>
              <a:gd name="T10" fmla="*/ 276 w 1297"/>
              <a:gd name="T11" fmla="*/ 0 h 930"/>
              <a:gd name="T12" fmla="*/ 276 w 1297"/>
              <a:gd name="T13" fmla="*/ 394 h 930"/>
              <a:gd name="T14" fmla="*/ 0 w 1297"/>
              <a:gd name="T15" fmla="*/ 394 h 930"/>
              <a:gd name="T16" fmla="*/ 647 w 1297"/>
              <a:gd name="T17" fmla="*/ 930 h 930"/>
              <a:gd name="T18" fmla="*/ 1297 w 1297"/>
              <a:gd name="T19" fmla="*/ 394 h 930"/>
              <a:gd name="T20" fmla="*/ 1020 w 1297"/>
              <a:gd name="T21" fmla="*/ 39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97" h="930">
                <a:moveTo>
                  <a:pt x="1020" y="394"/>
                </a:moveTo>
                <a:lnTo>
                  <a:pt x="1020" y="0"/>
                </a:lnTo>
                <a:lnTo>
                  <a:pt x="1020" y="0"/>
                </a:lnTo>
                <a:lnTo>
                  <a:pt x="647" y="307"/>
                </a:lnTo>
                <a:lnTo>
                  <a:pt x="276" y="0"/>
                </a:lnTo>
                <a:lnTo>
                  <a:pt x="276" y="0"/>
                </a:lnTo>
                <a:lnTo>
                  <a:pt x="276" y="394"/>
                </a:lnTo>
                <a:lnTo>
                  <a:pt x="0" y="394"/>
                </a:lnTo>
                <a:lnTo>
                  <a:pt x="647" y="930"/>
                </a:lnTo>
                <a:lnTo>
                  <a:pt x="1297" y="394"/>
                </a:lnTo>
                <a:lnTo>
                  <a:pt x="1020" y="394"/>
                </a:lnTo>
                <a:close/>
              </a:path>
            </a:pathLst>
          </a:custGeom>
          <a:solidFill>
            <a:schemeClr val="accent3"/>
          </a:solidFill>
          <a:ln>
            <a:noFill/>
          </a:ln>
          <a:effectLst>
            <a:outerShdw blurRad="63500" algn="ctr" rotWithShape="0">
              <a:prstClr val="black">
                <a:alpha val="40000"/>
              </a:prstClr>
            </a:outerShdw>
          </a:effectLst>
        </p:spPr>
        <p:txBody>
          <a:bodyPr vert="horz" wrap="square" lIns="121920" tIns="60960" rIns="121920" bIns="60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black"/>
              </a:solidFill>
              <a:effectLst/>
              <a:uLnTx/>
              <a:uFillTx/>
              <a:latin typeface="Calibri" panose="020f0502020204030204" pitchFamily="34" charset="0"/>
              <a:cs typeface="+mn-ea"/>
              <a:sym typeface="Calibri" panose="020f0502020204030204" pitchFamily="34" charset="0"/>
            </a:endParaRPr>
          </a:p>
        </p:txBody>
      </p:sp>
      <p:sp>
        <p:nvSpPr>
          <p:cNvPr id="58" name="Freeform 18">
            <a:extLst>
              <a:ext uri="{FF2B5EF4-FFF2-40B4-BE49-F238E27FC236}">
                <a16:creationId xmlns:a16="http://schemas.microsoft.com/office/drawing/2014/main" id="{FF2F4509-FF02-4E48-ADDC-55524B5F5A56}"/>
              </a:ext>
            </a:extLst>
          </p:cNvPr>
          <p:cNvSpPr>
            <a:spLocks noEditPoints="1"/>
          </p:cNvSpPr>
          <p:nvPr/>
        </p:nvSpPr>
        <p:spPr bwMode="auto">
          <a:xfrm>
            <a:off x="1449878" y="2458507"/>
            <a:ext cx="198149" cy="252912"/>
          </a:xfrm>
          <a:custGeom>
            <a:gdLst>
              <a:gd name="T0" fmla="*/ 5 w 99"/>
              <a:gd name="T1" fmla="*/ 0 h 126"/>
              <a:gd name="T2" fmla="*/ 94 w 99"/>
              <a:gd name="T3" fmla="*/ 9 h 126"/>
              <a:gd name="T4" fmla="*/ 81 w 99"/>
              <a:gd name="T5" fmla="*/ 46 h 126"/>
              <a:gd name="T6" fmla="*/ 81 w 99"/>
              <a:gd name="T7" fmla="*/ 82 h 126"/>
              <a:gd name="T8" fmla="*/ 99 w 99"/>
              <a:gd name="T9" fmla="*/ 121 h 126"/>
              <a:gd name="T10" fmla="*/ 0 w 99"/>
              <a:gd name="T11" fmla="*/ 121 h 126"/>
              <a:gd name="T12" fmla="*/ 18 w 99"/>
              <a:gd name="T13" fmla="*/ 82 h 126"/>
              <a:gd name="T14" fmla="*/ 18 w 99"/>
              <a:gd name="T15" fmla="*/ 46 h 126"/>
              <a:gd name="T16" fmla="*/ 5 w 99"/>
              <a:gd name="T17" fmla="*/ 9 h 126"/>
              <a:gd name="T18" fmla="*/ 67 w 99"/>
              <a:gd name="T19" fmla="*/ 94 h 126"/>
              <a:gd name="T20" fmla="*/ 15 w 99"/>
              <a:gd name="T21" fmla="*/ 116 h 126"/>
              <a:gd name="T22" fmla="*/ 17 w 99"/>
              <a:gd name="T23" fmla="*/ 100 h 126"/>
              <a:gd name="T24" fmla="*/ 70 w 99"/>
              <a:gd name="T25" fmla="*/ 89 h 126"/>
              <a:gd name="T26" fmla="*/ 76 w 99"/>
              <a:gd name="T27" fmla="*/ 85 h 126"/>
              <a:gd name="T28" fmla="*/ 53 w 99"/>
              <a:gd name="T29" fmla="*/ 66 h 126"/>
              <a:gd name="T30" fmla="*/ 52 w 99"/>
              <a:gd name="T31" fmla="*/ 66 h 126"/>
              <a:gd name="T32" fmla="*/ 52 w 99"/>
              <a:gd name="T33" fmla="*/ 66 h 126"/>
              <a:gd name="T34" fmla="*/ 51 w 99"/>
              <a:gd name="T35" fmla="*/ 64 h 126"/>
              <a:gd name="T36" fmla="*/ 51 w 99"/>
              <a:gd name="T37" fmla="*/ 64 h 126"/>
              <a:gd name="T38" fmla="*/ 51 w 99"/>
              <a:gd name="T39" fmla="*/ 63 h 126"/>
              <a:gd name="T40" fmla="*/ 51 w 99"/>
              <a:gd name="T41" fmla="*/ 62 h 126"/>
              <a:gd name="T42" fmla="*/ 52 w 99"/>
              <a:gd name="T43" fmla="*/ 62 h 126"/>
              <a:gd name="T44" fmla="*/ 52 w 99"/>
              <a:gd name="T45" fmla="*/ 61 h 126"/>
              <a:gd name="T46" fmla="*/ 53 w 99"/>
              <a:gd name="T47" fmla="*/ 61 h 126"/>
              <a:gd name="T48" fmla="*/ 84 w 99"/>
              <a:gd name="T49" fmla="*/ 9 h 126"/>
              <a:gd name="T50" fmla="*/ 23 w 99"/>
              <a:gd name="T51" fmla="*/ 43 h 126"/>
              <a:gd name="T52" fmla="*/ 46 w 99"/>
              <a:gd name="T53" fmla="*/ 61 h 126"/>
              <a:gd name="T54" fmla="*/ 47 w 99"/>
              <a:gd name="T55" fmla="*/ 62 h 126"/>
              <a:gd name="T56" fmla="*/ 47 w 99"/>
              <a:gd name="T57" fmla="*/ 62 h 126"/>
              <a:gd name="T58" fmla="*/ 48 w 99"/>
              <a:gd name="T59" fmla="*/ 63 h 126"/>
              <a:gd name="T60" fmla="*/ 48 w 99"/>
              <a:gd name="T61" fmla="*/ 64 h 126"/>
              <a:gd name="T62" fmla="*/ 48 w 99"/>
              <a:gd name="T63" fmla="*/ 64 h 126"/>
              <a:gd name="T64" fmla="*/ 47 w 99"/>
              <a:gd name="T65" fmla="*/ 65 h 126"/>
              <a:gd name="T66" fmla="*/ 47 w 99"/>
              <a:gd name="T67" fmla="*/ 66 h 126"/>
              <a:gd name="T68" fmla="*/ 46 w 99"/>
              <a:gd name="T69" fmla="*/ 66 h 126"/>
              <a:gd name="T70" fmla="*/ 45 w 99"/>
              <a:gd name="T71" fmla="*/ 66 h 126"/>
              <a:gd name="T72" fmla="*/ 17 w 99"/>
              <a:gd name="T73" fmla="*/ 100 h 126"/>
              <a:gd name="T74" fmla="*/ 33 w 99"/>
              <a:gd name="T75" fmla="*/ 48 h 126"/>
              <a:gd name="T76" fmla="*/ 47 w 99"/>
              <a:gd name="T77" fmla="*/ 56 h 126"/>
              <a:gd name="T78" fmla="*/ 48 w 99"/>
              <a:gd name="T79" fmla="*/ 57 h 126"/>
              <a:gd name="T80" fmla="*/ 51 w 99"/>
              <a:gd name="T81" fmla="*/ 57 h 126"/>
              <a:gd name="T82" fmla="*/ 52 w 99"/>
              <a:gd name="T83" fmla="*/ 56 h 126"/>
              <a:gd name="T84" fmla="*/ 75 w 99"/>
              <a:gd name="T85" fmla="*/ 34 h 126"/>
              <a:gd name="T86" fmla="*/ 62 w 99"/>
              <a:gd name="T87" fmla="*/ 44 h 126"/>
              <a:gd name="T88" fmla="*/ 50 w 99"/>
              <a:gd name="T89" fmla="*/ 51 h 126"/>
              <a:gd name="T90" fmla="*/ 49 w 99"/>
              <a:gd name="T91" fmla="*/ 51 h 126"/>
              <a:gd name="T92" fmla="*/ 37 w 99"/>
              <a:gd name="T93" fmla="*/ 44 h 126"/>
              <a:gd name="T94" fmla="*/ 24 w 99"/>
              <a:gd name="T95" fmla="*/ 34 h 126"/>
              <a:gd name="T96" fmla="*/ 50 w 99"/>
              <a:gd name="T97" fmla="*/ 51 h 1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9" h="125">
                <a:moveTo>
                  <a:pt x="5" y="9"/>
                </a:moveTo>
                <a:cubicBezTo>
                  <a:pt x="2" y="9"/>
                  <a:pt x="0" y="7"/>
                  <a:pt x="0" y="4"/>
                </a:cubicBezTo>
                <a:cubicBezTo>
                  <a:pt x="0" y="2"/>
                  <a:pt x="2" y="0"/>
                  <a:pt x="5" y="0"/>
                </a:cubicBezTo>
                <a:cubicBezTo>
                  <a:pt x="94" y="0"/>
                  <a:pt x="94" y="0"/>
                  <a:pt x="94" y="0"/>
                </a:cubicBezTo>
                <a:cubicBezTo>
                  <a:pt x="97" y="0"/>
                  <a:pt x="99" y="2"/>
                  <a:pt x="99" y="4"/>
                </a:cubicBezTo>
                <a:cubicBezTo>
                  <a:pt x="99" y="7"/>
                  <a:pt x="97" y="9"/>
                  <a:pt x="94" y="9"/>
                </a:cubicBezTo>
                <a:cubicBezTo>
                  <a:pt x="90" y="9"/>
                  <a:pt x="90" y="9"/>
                  <a:pt x="90" y="9"/>
                </a:cubicBezTo>
                <a:cubicBezTo>
                  <a:pt x="89" y="25"/>
                  <a:pt x="86" y="37"/>
                  <a:pt x="81" y="46"/>
                </a:cubicBezTo>
                <a:cubicBezTo>
                  <a:pt x="81" y="46"/>
                  <a:pt x="81" y="46"/>
                  <a:pt x="81" y="46"/>
                </a:cubicBezTo>
                <a:cubicBezTo>
                  <a:pt x="76" y="55"/>
                  <a:pt x="69" y="60"/>
                  <a:pt x="62" y="64"/>
                </a:cubicBezTo>
                <a:cubicBezTo>
                  <a:pt x="69" y="67"/>
                  <a:pt x="76" y="73"/>
                  <a:pt x="81" y="82"/>
                </a:cubicBezTo>
                <a:cubicBezTo>
                  <a:pt x="81" y="82"/>
                  <a:pt x="81" y="82"/>
                  <a:pt x="81" y="82"/>
                </a:cubicBezTo>
                <a:cubicBezTo>
                  <a:pt x="86" y="90"/>
                  <a:pt x="89" y="101"/>
                  <a:pt x="90" y="116"/>
                </a:cubicBezTo>
                <a:cubicBezTo>
                  <a:pt x="94" y="116"/>
                  <a:pt x="94" y="116"/>
                  <a:pt x="94" y="116"/>
                </a:cubicBezTo>
                <a:cubicBezTo>
                  <a:pt x="97" y="116"/>
                  <a:pt x="99" y="118"/>
                  <a:pt x="99" y="121"/>
                </a:cubicBezTo>
                <a:cubicBezTo>
                  <a:pt x="99" y="124"/>
                  <a:pt x="97" y="126"/>
                  <a:pt x="94" y="126"/>
                </a:cubicBezTo>
                <a:cubicBezTo>
                  <a:pt x="5" y="126"/>
                  <a:pt x="5" y="126"/>
                  <a:pt x="5" y="126"/>
                </a:cubicBezTo>
                <a:cubicBezTo>
                  <a:pt x="2" y="126"/>
                  <a:pt x="0" y="124"/>
                  <a:pt x="0" y="121"/>
                </a:cubicBezTo>
                <a:cubicBezTo>
                  <a:pt x="0" y="118"/>
                  <a:pt x="2" y="116"/>
                  <a:pt x="5" y="116"/>
                </a:cubicBezTo>
                <a:cubicBezTo>
                  <a:pt x="9" y="116"/>
                  <a:pt x="9" y="116"/>
                  <a:pt x="9" y="116"/>
                </a:cubicBezTo>
                <a:cubicBezTo>
                  <a:pt x="10" y="101"/>
                  <a:pt x="13" y="90"/>
                  <a:pt x="18" y="82"/>
                </a:cubicBezTo>
                <a:cubicBezTo>
                  <a:pt x="18" y="82"/>
                  <a:pt x="18" y="82"/>
                  <a:pt x="18" y="82"/>
                </a:cubicBezTo>
                <a:cubicBezTo>
                  <a:pt x="23" y="73"/>
                  <a:pt x="30" y="67"/>
                  <a:pt x="37" y="64"/>
                </a:cubicBezTo>
                <a:cubicBezTo>
                  <a:pt x="30" y="60"/>
                  <a:pt x="23" y="55"/>
                  <a:pt x="18" y="46"/>
                </a:cubicBezTo>
                <a:cubicBezTo>
                  <a:pt x="18" y="46"/>
                  <a:pt x="18" y="46"/>
                  <a:pt x="18" y="46"/>
                </a:cubicBezTo>
                <a:cubicBezTo>
                  <a:pt x="13" y="37"/>
                  <a:pt x="9" y="25"/>
                  <a:pt x="9" y="9"/>
                </a:cubicBezTo>
                <a:cubicBezTo>
                  <a:pt x="5" y="9"/>
                  <a:pt x="5" y="9"/>
                  <a:pt x="5" y="9"/>
                </a:cubicBezTo>
                <a:close/>
                <a:moveTo>
                  <a:pt x="83" y="116"/>
                </a:moveTo>
                <a:cubicBezTo>
                  <a:pt x="83" y="116"/>
                  <a:pt x="83" y="116"/>
                  <a:pt x="83" y="116"/>
                </a:cubicBezTo>
                <a:cubicBezTo>
                  <a:pt x="81" y="106"/>
                  <a:pt x="75" y="99"/>
                  <a:pt x="67" y="94"/>
                </a:cubicBezTo>
                <a:cubicBezTo>
                  <a:pt x="62" y="91"/>
                  <a:pt x="55" y="90"/>
                  <a:pt x="49" y="90"/>
                </a:cubicBezTo>
                <a:cubicBezTo>
                  <a:pt x="43" y="90"/>
                  <a:pt x="37" y="91"/>
                  <a:pt x="32" y="94"/>
                </a:cubicBezTo>
                <a:cubicBezTo>
                  <a:pt x="24" y="99"/>
                  <a:pt x="18" y="106"/>
                  <a:pt x="15" y="116"/>
                </a:cubicBezTo>
                <a:cubicBezTo>
                  <a:pt x="83" y="116"/>
                  <a:pt x="83" y="116"/>
                  <a:pt x="83" y="116"/>
                </a:cubicBezTo>
                <a:close/>
                <a:moveTo>
                  <a:pt x="17" y="100"/>
                </a:moveTo>
                <a:cubicBezTo>
                  <a:pt x="17" y="100"/>
                  <a:pt x="17" y="100"/>
                  <a:pt x="17" y="100"/>
                </a:cubicBezTo>
                <a:cubicBezTo>
                  <a:pt x="20" y="95"/>
                  <a:pt x="24" y="92"/>
                  <a:pt x="29" y="89"/>
                </a:cubicBezTo>
                <a:cubicBezTo>
                  <a:pt x="35" y="86"/>
                  <a:pt x="42" y="84"/>
                  <a:pt x="49" y="84"/>
                </a:cubicBezTo>
                <a:cubicBezTo>
                  <a:pt x="56" y="84"/>
                  <a:pt x="64" y="86"/>
                  <a:pt x="70" y="89"/>
                </a:cubicBezTo>
                <a:cubicBezTo>
                  <a:pt x="74" y="92"/>
                  <a:pt x="78" y="95"/>
                  <a:pt x="82" y="100"/>
                </a:cubicBezTo>
                <a:cubicBezTo>
                  <a:pt x="80" y="94"/>
                  <a:pt x="78" y="89"/>
                  <a:pt x="76" y="85"/>
                </a:cubicBezTo>
                <a:cubicBezTo>
                  <a:pt x="76" y="85"/>
                  <a:pt x="76" y="85"/>
                  <a:pt x="76" y="85"/>
                </a:cubicBezTo>
                <a:cubicBezTo>
                  <a:pt x="70" y="75"/>
                  <a:pt x="62" y="69"/>
                  <a:pt x="53" y="66"/>
                </a:cubicBezTo>
                <a:cubicBezTo>
                  <a:pt x="53" y="66"/>
                  <a:pt x="53" y="66"/>
                  <a:pt x="53" y="66"/>
                </a:cubicBezTo>
                <a:cubicBezTo>
                  <a:pt x="53" y="66"/>
                  <a:pt x="53" y="66"/>
                  <a:pt x="53" y="66"/>
                </a:cubicBezTo>
                <a:cubicBezTo>
                  <a:pt x="53" y="66"/>
                  <a:pt x="52" y="66"/>
                  <a:pt x="52" y="66"/>
                </a:cubicBezTo>
                <a:cubicBezTo>
                  <a:pt x="52" y="66"/>
                  <a:pt x="52" y="66"/>
                  <a:pt x="52" y="66"/>
                </a:cubicBezTo>
                <a:cubicBezTo>
                  <a:pt x="52" y="66"/>
                  <a:pt x="52" y="66"/>
                  <a:pt x="52" y="66"/>
                </a:cubicBezTo>
                <a:cubicBezTo>
                  <a:pt x="52" y="66"/>
                  <a:pt x="52" y="66"/>
                  <a:pt x="52" y="66"/>
                </a:cubicBezTo>
                <a:cubicBezTo>
                  <a:pt x="52" y="66"/>
                  <a:pt x="52" y="66"/>
                  <a:pt x="52" y="66"/>
                </a:cubicBezTo>
                <a:cubicBezTo>
                  <a:pt x="52" y="66"/>
                  <a:pt x="52" y="66"/>
                  <a:pt x="52" y="66"/>
                </a:cubicBezTo>
                <a:cubicBezTo>
                  <a:pt x="52" y="65"/>
                  <a:pt x="52" y="65"/>
                  <a:pt x="51" y="65"/>
                </a:cubicBezTo>
                <a:cubicBezTo>
                  <a:pt x="51" y="65"/>
                  <a:pt x="51" y="65"/>
                  <a:pt x="51" y="65"/>
                </a:cubicBezTo>
                <a:cubicBezTo>
                  <a:pt x="51" y="65"/>
                  <a:pt x="51" y="64"/>
                  <a:pt x="51" y="64"/>
                </a:cubicBezTo>
                <a:cubicBezTo>
                  <a:pt x="51" y="64"/>
                  <a:pt x="51" y="64"/>
                  <a:pt x="51" y="64"/>
                </a:cubicBezTo>
                <a:cubicBezTo>
                  <a:pt x="51" y="64"/>
                  <a:pt x="51" y="64"/>
                  <a:pt x="51" y="64"/>
                </a:cubicBezTo>
                <a:cubicBezTo>
                  <a:pt x="51" y="64"/>
                  <a:pt x="51" y="64"/>
                  <a:pt x="51" y="64"/>
                </a:cubicBezTo>
                <a:cubicBezTo>
                  <a:pt x="51" y="64"/>
                  <a:pt x="51" y="64"/>
                  <a:pt x="51" y="64"/>
                </a:cubicBezTo>
                <a:cubicBezTo>
                  <a:pt x="51" y="63"/>
                  <a:pt x="51" y="63"/>
                  <a:pt x="51" y="63"/>
                </a:cubicBezTo>
                <a:cubicBezTo>
                  <a:pt x="51" y="63"/>
                  <a:pt x="51" y="63"/>
                  <a:pt x="51" y="63"/>
                </a:cubicBezTo>
                <a:cubicBezTo>
                  <a:pt x="51" y="63"/>
                  <a:pt x="51" y="63"/>
                  <a:pt x="51" y="63"/>
                </a:cubicBezTo>
                <a:cubicBezTo>
                  <a:pt x="51" y="63"/>
                  <a:pt x="51" y="63"/>
                  <a:pt x="51" y="63"/>
                </a:cubicBezTo>
                <a:cubicBezTo>
                  <a:pt x="51" y="62"/>
                  <a:pt x="51" y="62"/>
                  <a:pt x="51" y="62"/>
                </a:cubicBezTo>
                <a:cubicBezTo>
                  <a:pt x="52" y="62"/>
                  <a:pt x="52" y="62"/>
                  <a:pt x="52" y="62"/>
                </a:cubicBezTo>
                <a:cubicBezTo>
                  <a:pt x="52" y="62"/>
                  <a:pt x="52" y="62"/>
                  <a:pt x="52" y="62"/>
                </a:cubicBezTo>
                <a:cubicBezTo>
                  <a:pt x="52" y="62"/>
                  <a:pt x="52" y="62"/>
                  <a:pt x="52" y="62"/>
                </a:cubicBezTo>
                <a:cubicBezTo>
                  <a:pt x="52" y="62"/>
                  <a:pt x="52" y="62"/>
                  <a:pt x="52" y="62"/>
                </a:cubicBezTo>
                <a:cubicBezTo>
                  <a:pt x="52" y="61"/>
                  <a:pt x="52" y="61"/>
                  <a:pt x="52" y="61"/>
                </a:cubicBezTo>
                <a:cubicBezTo>
                  <a:pt x="52" y="61"/>
                  <a:pt x="52" y="61"/>
                  <a:pt x="52" y="61"/>
                </a:cubicBezTo>
                <a:cubicBezTo>
                  <a:pt x="52" y="61"/>
                  <a:pt x="53" y="61"/>
                  <a:pt x="53" y="61"/>
                </a:cubicBezTo>
                <a:cubicBezTo>
                  <a:pt x="53" y="61"/>
                  <a:pt x="53" y="61"/>
                  <a:pt x="53" y="61"/>
                </a:cubicBezTo>
                <a:cubicBezTo>
                  <a:pt x="53" y="61"/>
                  <a:pt x="53" y="61"/>
                  <a:pt x="53" y="61"/>
                </a:cubicBezTo>
                <a:cubicBezTo>
                  <a:pt x="62" y="58"/>
                  <a:pt x="70" y="53"/>
                  <a:pt x="76" y="43"/>
                </a:cubicBezTo>
                <a:cubicBezTo>
                  <a:pt x="76" y="43"/>
                  <a:pt x="76" y="43"/>
                  <a:pt x="76" y="43"/>
                </a:cubicBezTo>
                <a:cubicBezTo>
                  <a:pt x="81" y="35"/>
                  <a:pt x="84" y="24"/>
                  <a:pt x="84" y="9"/>
                </a:cubicBezTo>
                <a:cubicBezTo>
                  <a:pt x="15" y="9"/>
                  <a:pt x="15" y="9"/>
                  <a:pt x="15" y="9"/>
                </a:cubicBezTo>
                <a:cubicBezTo>
                  <a:pt x="15" y="24"/>
                  <a:pt x="18" y="35"/>
                  <a:pt x="23" y="43"/>
                </a:cubicBezTo>
                <a:cubicBezTo>
                  <a:pt x="23" y="43"/>
                  <a:pt x="23" y="43"/>
                  <a:pt x="23" y="43"/>
                </a:cubicBezTo>
                <a:cubicBezTo>
                  <a:pt x="29" y="53"/>
                  <a:pt x="37" y="58"/>
                  <a:pt x="45" y="61"/>
                </a:cubicBezTo>
                <a:cubicBezTo>
                  <a:pt x="46" y="61"/>
                  <a:pt x="46" y="61"/>
                  <a:pt x="46" y="61"/>
                </a:cubicBezTo>
                <a:cubicBezTo>
                  <a:pt x="46" y="61"/>
                  <a:pt x="46" y="61"/>
                  <a:pt x="46" y="61"/>
                </a:cubicBezTo>
                <a:cubicBezTo>
                  <a:pt x="46" y="61"/>
                  <a:pt x="46" y="61"/>
                  <a:pt x="46" y="61"/>
                </a:cubicBezTo>
                <a:cubicBezTo>
                  <a:pt x="46" y="61"/>
                  <a:pt x="46" y="61"/>
                  <a:pt x="46" y="61"/>
                </a:cubicBezTo>
                <a:cubicBezTo>
                  <a:pt x="47" y="62"/>
                  <a:pt x="47" y="62"/>
                  <a:pt x="47" y="62"/>
                </a:cubicBezTo>
                <a:cubicBezTo>
                  <a:pt x="47" y="62"/>
                  <a:pt x="47" y="62"/>
                  <a:pt x="47" y="62"/>
                </a:cubicBezTo>
                <a:cubicBezTo>
                  <a:pt x="47" y="62"/>
                  <a:pt x="47" y="62"/>
                  <a:pt x="47" y="62"/>
                </a:cubicBezTo>
                <a:cubicBezTo>
                  <a:pt x="47" y="62"/>
                  <a:pt x="47" y="62"/>
                  <a:pt x="47" y="62"/>
                </a:cubicBezTo>
                <a:cubicBezTo>
                  <a:pt x="47" y="62"/>
                  <a:pt x="47" y="62"/>
                  <a:pt x="47" y="62"/>
                </a:cubicBezTo>
                <a:cubicBezTo>
                  <a:pt x="47" y="63"/>
                  <a:pt x="47" y="63"/>
                  <a:pt x="47" y="63"/>
                </a:cubicBezTo>
                <a:cubicBezTo>
                  <a:pt x="47" y="63"/>
                  <a:pt x="47" y="63"/>
                  <a:pt x="48" y="63"/>
                </a:cubicBezTo>
                <a:cubicBezTo>
                  <a:pt x="48" y="63"/>
                  <a:pt x="48" y="63"/>
                  <a:pt x="48" y="63"/>
                </a:cubicBezTo>
                <a:cubicBezTo>
                  <a:pt x="48" y="63"/>
                  <a:pt x="48" y="63"/>
                  <a:pt x="48" y="63"/>
                </a:cubicBezTo>
                <a:cubicBezTo>
                  <a:pt x="48" y="64"/>
                  <a:pt x="48" y="64"/>
                  <a:pt x="48" y="64"/>
                </a:cubicBezTo>
                <a:cubicBezTo>
                  <a:pt x="48" y="64"/>
                  <a:pt x="48" y="64"/>
                  <a:pt x="48" y="64"/>
                </a:cubicBezTo>
                <a:cubicBezTo>
                  <a:pt x="48" y="64"/>
                  <a:pt x="48" y="64"/>
                  <a:pt x="48" y="64"/>
                </a:cubicBezTo>
                <a:cubicBezTo>
                  <a:pt x="48" y="64"/>
                  <a:pt x="48" y="64"/>
                  <a:pt x="48" y="64"/>
                </a:cubicBezTo>
                <a:cubicBezTo>
                  <a:pt x="48" y="64"/>
                  <a:pt x="48" y="64"/>
                  <a:pt x="48" y="64"/>
                </a:cubicBezTo>
                <a:cubicBezTo>
                  <a:pt x="47" y="64"/>
                  <a:pt x="47" y="65"/>
                  <a:pt x="47" y="65"/>
                </a:cubicBezTo>
                <a:cubicBezTo>
                  <a:pt x="47" y="65"/>
                  <a:pt x="47" y="65"/>
                  <a:pt x="47" y="65"/>
                </a:cubicBezTo>
                <a:cubicBezTo>
                  <a:pt x="47" y="65"/>
                  <a:pt x="47" y="65"/>
                  <a:pt x="47" y="66"/>
                </a:cubicBezTo>
                <a:cubicBezTo>
                  <a:pt x="47" y="66"/>
                  <a:pt x="47" y="66"/>
                  <a:pt x="47" y="66"/>
                </a:cubicBezTo>
                <a:cubicBezTo>
                  <a:pt x="47" y="66"/>
                  <a:pt x="47" y="66"/>
                  <a:pt x="47" y="66"/>
                </a:cubicBezTo>
                <a:cubicBezTo>
                  <a:pt x="47" y="66"/>
                  <a:pt x="47" y="66"/>
                  <a:pt x="47" y="66"/>
                </a:cubicBezTo>
                <a:cubicBezTo>
                  <a:pt x="46" y="66"/>
                  <a:pt x="46" y="66"/>
                  <a:pt x="46" y="66"/>
                </a:cubicBezTo>
                <a:cubicBezTo>
                  <a:pt x="46" y="66"/>
                  <a:pt x="46" y="66"/>
                  <a:pt x="46" y="66"/>
                </a:cubicBezTo>
                <a:cubicBezTo>
                  <a:pt x="46" y="66"/>
                  <a:pt x="46" y="66"/>
                  <a:pt x="46" y="66"/>
                </a:cubicBezTo>
                <a:cubicBezTo>
                  <a:pt x="46" y="66"/>
                  <a:pt x="46" y="66"/>
                  <a:pt x="46" y="66"/>
                </a:cubicBezTo>
                <a:cubicBezTo>
                  <a:pt x="45" y="66"/>
                  <a:pt x="45" y="66"/>
                  <a:pt x="45" y="66"/>
                </a:cubicBezTo>
                <a:cubicBezTo>
                  <a:pt x="37" y="69"/>
                  <a:pt x="29" y="75"/>
                  <a:pt x="23" y="85"/>
                </a:cubicBezTo>
                <a:cubicBezTo>
                  <a:pt x="23" y="85"/>
                  <a:pt x="23" y="85"/>
                  <a:pt x="23" y="85"/>
                </a:cubicBezTo>
                <a:cubicBezTo>
                  <a:pt x="20" y="89"/>
                  <a:pt x="18" y="94"/>
                  <a:pt x="17" y="100"/>
                </a:cubicBezTo>
                <a:close/>
                <a:moveTo>
                  <a:pt x="24" y="34"/>
                </a:moveTo>
                <a:cubicBezTo>
                  <a:pt x="24" y="34"/>
                  <a:pt x="24" y="34"/>
                  <a:pt x="24" y="34"/>
                </a:cubicBezTo>
                <a:cubicBezTo>
                  <a:pt x="26" y="39"/>
                  <a:pt x="29" y="44"/>
                  <a:pt x="33" y="48"/>
                </a:cubicBezTo>
                <a:cubicBezTo>
                  <a:pt x="37" y="52"/>
                  <a:pt x="41" y="55"/>
                  <a:pt x="47" y="56"/>
                </a:cubicBezTo>
                <a:cubicBezTo>
                  <a:pt x="47" y="56"/>
                  <a:pt x="47" y="56"/>
                  <a:pt x="47" y="56"/>
                </a:cubicBezTo>
                <a:cubicBezTo>
                  <a:pt x="47" y="56"/>
                  <a:pt x="47" y="56"/>
                  <a:pt x="47" y="56"/>
                </a:cubicBezTo>
                <a:cubicBezTo>
                  <a:pt x="48" y="57"/>
                  <a:pt x="48" y="57"/>
                  <a:pt x="48" y="57"/>
                </a:cubicBezTo>
                <a:cubicBezTo>
                  <a:pt x="48" y="57"/>
                  <a:pt x="48" y="57"/>
                  <a:pt x="48" y="57"/>
                </a:cubicBezTo>
                <a:cubicBezTo>
                  <a:pt x="48" y="57"/>
                  <a:pt x="48" y="57"/>
                  <a:pt x="48" y="57"/>
                </a:cubicBezTo>
                <a:cubicBezTo>
                  <a:pt x="49" y="57"/>
                  <a:pt x="49" y="57"/>
                  <a:pt x="49" y="57"/>
                </a:cubicBezTo>
                <a:cubicBezTo>
                  <a:pt x="49" y="57"/>
                  <a:pt x="50" y="57"/>
                  <a:pt x="51" y="57"/>
                </a:cubicBezTo>
                <a:cubicBezTo>
                  <a:pt x="51" y="57"/>
                  <a:pt x="51" y="57"/>
                  <a:pt x="51" y="57"/>
                </a:cubicBezTo>
                <a:cubicBezTo>
                  <a:pt x="52" y="56"/>
                  <a:pt x="52" y="56"/>
                  <a:pt x="52" y="56"/>
                </a:cubicBezTo>
                <a:cubicBezTo>
                  <a:pt x="52" y="56"/>
                  <a:pt x="52" y="56"/>
                  <a:pt x="52" y="56"/>
                </a:cubicBezTo>
                <a:cubicBezTo>
                  <a:pt x="52" y="56"/>
                  <a:pt x="52" y="56"/>
                  <a:pt x="52" y="56"/>
                </a:cubicBezTo>
                <a:cubicBezTo>
                  <a:pt x="57" y="55"/>
                  <a:pt x="62" y="52"/>
                  <a:pt x="66" y="48"/>
                </a:cubicBezTo>
                <a:cubicBezTo>
                  <a:pt x="66" y="48"/>
                  <a:pt x="66" y="48"/>
                  <a:pt x="66" y="48"/>
                </a:cubicBezTo>
                <a:cubicBezTo>
                  <a:pt x="70" y="44"/>
                  <a:pt x="73" y="39"/>
                  <a:pt x="75" y="34"/>
                </a:cubicBezTo>
                <a:cubicBezTo>
                  <a:pt x="75" y="32"/>
                  <a:pt x="75" y="31"/>
                  <a:pt x="73" y="30"/>
                </a:cubicBezTo>
                <a:cubicBezTo>
                  <a:pt x="72" y="30"/>
                  <a:pt x="70" y="30"/>
                  <a:pt x="69" y="32"/>
                </a:cubicBezTo>
                <a:cubicBezTo>
                  <a:pt x="68" y="36"/>
                  <a:pt x="65" y="41"/>
                  <a:pt x="62" y="44"/>
                </a:cubicBezTo>
                <a:cubicBezTo>
                  <a:pt x="59" y="47"/>
                  <a:pt x="55" y="49"/>
                  <a:pt x="50" y="51"/>
                </a:cubicBezTo>
                <a:cubicBezTo>
                  <a:pt x="50" y="51"/>
                  <a:pt x="50" y="51"/>
                  <a:pt x="50" y="51"/>
                </a:cubicBezTo>
                <a:cubicBezTo>
                  <a:pt x="50" y="51"/>
                  <a:pt x="50" y="51"/>
                  <a:pt x="50" y="51"/>
                </a:cubicBezTo>
                <a:cubicBezTo>
                  <a:pt x="50" y="51"/>
                  <a:pt x="50" y="51"/>
                  <a:pt x="50" y="51"/>
                </a:cubicBezTo>
                <a:cubicBezTo>
                  <a:pt x="49" y="51"/>
                  <a:pt x="49" y="51"/>
                  <a:pt x="49" y="51"/>
                </a:cubicBezTo>
                <a:cubicBezTo>
                  <a:pt x="49" y="51"/>
                  <a:pt x="49" y="51"/>
                  <a:pt x="49" y="51"/>
                </a:cubicBezTo>
                <a:cubicBezTo>
                  <a:pt x="49" y="51"/>
                  <a:pt x="49" y="51"/>
                  <a:pt x="49" y="51"/>
                </a:cubicBezTo>
                <a:cubicBezTo>
                  <a:pt x="49" y="51"/>
                  <a:pt x="49" y="51"/>
                  <a:pt x="49" y="51"/>
                </a:cubicBezTo>
                <a:cubicBezTo>
                  <a:pt x="44" y="49"/>
                  <a:pt x="40" y="47"/>
                  <a:pt x="37" y="44"/>
                </a:cubicBezTo>
                <a:cubicBezTo>
                  <a:pt x="34" y="41"/>
                  <a:pt x="31" y="36"/>
                  <a:pt x="29" y="32"/>
                </a:cubicBezTo>
                <a:cubicBezTo>
                  <a:pt x="29" y="30"/>
                  <a:pt x="27" y="30"/>
                  <a:pt x="26" y="30"/>
                </a:cubicBezTo>
                <a:cubicBezTo>
                  <a:pt x="24" y="31"/>
                  <a:pt x="23" y="32"/>
                  <a:pt x="24" y="34"/>
                </a:cubicBezTo>
                <a:close/>
                <a:moveTo>
                  <a:pt x="50" y="51"/>
                </a:moveTo>
                <a:cubicBezTo>
                  <a:pt x="50" y="51"/>
                  <a:pt x="50" y="51"/>
                  <a:pt x="50" y="51"/>
                </a:cubicBezTo>
                <a:cubicBezTo>
                  <a:pt x="50" y="51"/>
                  <a:pt x="50" y="51"/>
                  <a:pt x="50" y="51"/>
                </a:cubicBezTo>
                <a:cubicBezTo>
                  <a:pt x="50" y="51"/>
                  <a:pt x="50" y="51"/>
                  <a:pt x="50" y="51"/>
                </a:cubicBezTo>
                <a:close/>
              </a:path>
            </a:pathLst>
          </a:custGeom>
          <a:solidFill>
            <a:schemeClr val="tx1">
              <a:lumMod val="85000"/>
              <a:lumOff val="15000"/>
            </a:schemeClr>
          </a:solidFill>
          <a:ln>
            <a:noFill/>
          </a:ln>
        </p:spPr>
        <p:txBody>
          <a:bodyPr vert="horz" wrap="square" lIns="121920" tIns="60960" rIns="121920" bIns="60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black"/>
              </a:solidFill>
              <a:effectLst/>
              <a:uLnTx/>
              <a:uFillTx/>
              <a:latin typeface="Calibri" panose="020f0502020204030204" pitchFamily="34" charset="0"/>
              <a:cs typeface="+mn-ea"/>
              <a:sym typeface="Calibri" panose="020f0502020204030204" pitchFamily="34" charset="0"/>
            </a:endParaRPr>
          </a:p>
        </p:txBody>
      </p:sp>
      <p:sp>
        <p:nvSpPr>
          <p:cNvPr id="59" name="Freeform 19">
            <a:extLst>
              <a:ext uri="{FF2B5EF4-FFF2-40B4-BE49-F238E27FC236}">
                <a16:creationId xmlns:a16="http://schemas.microsoft.com/office/drawing/2014/main" id="{39E2D599-60B0-499B-9A12-711FF0631CEA}"/>
              </a:ext>
            </a:extLst>
          </p:cNvPr>
          <p:cNvSpPr>
            <a:spLocks noEditPoints="1"/>
          </p:cNvSpPr>
          <p:nvPr/>
        </p:nvSpPr>
        <p:spPr bwMode="auto">
          <a:xfrm>
            <a:off x="1457690" y="5484493"/>
            <a:ext cx="270960" cy="248469"/>
          </a:xfrm>
          <a:custGeom>
            <a:gdLst>
              <a:gd name="T0" fmla="*/ 79 w 126"/>
              <a:gd name="T1" fmla="*/ 53 h 115"/>
              <a:gd name="T2" fmla="*/ 83 w 126"/>
              <a:gd name="T3" fmla="*/ 69 h 115"/>
              <a:gd name="T4" fmla="*/ 83 w 126"/>
              <a:gd name="T5" fmla="*/ 77 h 115"/>
              <a:gd name="T6" fmla="*/ 89 w 126"/>
              <a:gd name="T7" fmla="*/ 71 h 115"/>
              <a:gd name="T8" fmla="*/ 83 w 126"/>
              <a:gd name="T9" fmla="*/ 49 h 115"/>
              <a:gd name="T10" fmla="*/ 64 w 126"/>
              <a:gd name="T11" fmla="*/ 46 h 115"/>
              <a:gd name="T12" fmla="*/ 122 w 126"/>
              <a:gd name="T13" fmla="*/ 105 h 115"/>
              <a:gd name="T14" fmla="*/ 118 w 126"/>
              <a:gd name="T15" fmla="*/ 105 h 115"/>
              <a:gd name="T16" fmla="*/ 122 w 126"/>
              <a:gd name="T17" fmla="*/ 29 h 115"/>
              <a:gd name="T18" fmla="*/ 122 w 126"/>
              <a:gd name="T19" fmla="*/ 19 h 115"/>
              <a:gd name="T20" fmla="*/ 76 w 126"/>
              <a:gd name="T21" fmla="*/ 13 h 115"/>
              <a:gd name="T22" fmla="*/ 63 w 126"/>
              <a:gd name="T23" fmla="*/ 0 h 115"/>
              <a:gd name="T24" fmla="*/ 51 w 126"/>
              <a:gd name="T25" fmla="*/ 13 h 115"/>
              <a:gd name="T26" fmla="*/ 5 w 126"/>
              <a:gd name="T27" fmla="*/ 19 h 115"/>
              <a:gd name="T28" fmla="*/ 5 w 126"/>
              <a:gd name="T29" fmla="*/ 29 h 115"/>
              <a:gd name="T30" fmla="*/ 9 w 126"/>
              <a:gd name="T31" fmla="*/ 105 h 115"/>
              <a:gd name="T32" fmla="*/ 0 w 126"/>
              <a:gd name="T33" fmla="*/ 110 h 115"/>
              <a:gd name="T34" fmla="*/ 122 w 126"/>
              <a:gd name="T35" fmla="*/ 115 h 115"/>
              <a:gd name="T36" fmla="*/ 122 w 126"/>
              <a:gd name="T37" fmla="*/ 105 h 115"/>
              <a:gd name="T38" fmla="*/ 58 w 126"/>
              <a:gd name="T39" fmla="*/ 8 h 115"/>
              <a:gd name="T40" fmla="*/ 68 w 126"/>
              <a:gd name="T41" fmla="*/ 8 h 115"/>
              <a:gd name="T42" fmla="*/ 68 w 126"/>
              <a:gd name="T43" fmla="*/ 17 h 115"/>
              <a:gd name="T44" fmla="*/ 63 w 126"/>
              <a:gd name="T45" fmla="*/ 19 h 115"/>
              <a:gd name="T46" fmla="*/ 56 w 126"/>
              <a:gd name="T47" fmla="*/ 13 h 115"/>
              <a:gd name="T48" fmla="*/ 112 w 126"/>
              <a:gd name="T49" fmla="*/ 105 h 115"/>
              <a:gd name="T50" fmla="*/ 14 w 126"/>
              <a:gd name="T51" fmla="*/ 105 h 115"/>
              <a:gd name="T52" fmla="*/ 112 w 126"/>
              <a:gd name="T53" fmla="*/ 29 h 115"/>
              <a:gd name="T54" fmla="*/ 59 w 126"/>
              <a:gd name="T55" fmla="*/ 91 h 115"/>
              <a:gd name="T56" fmla="*/ 71 w 126"/>
              <a:gd name="T57" fmla="*/ 89 h 115"/>
              <a:gd name="T58" fmla="*/ 79 w 126"/>
              <a:gd name="T59" fmla="*/ 80 h 115"/>
              <a:gd name="T60" fmla="*/ 78 w 126"/>
              <a:gd name="T61" fmla="*/ 76 h 115"/>
              <a:gd name="T62" fmla="*/ 62 w 126"/>
              <a:gd name="T63" fmla="*/ 50 h 115"/>
              <a:gd name="T64" fmla="*/ 44 w 126"/>
              <a:gd name="T65" fmla="*/ 53 h 115"/>
              <a:gd name="T66" fmla="*/ 44 w 126"/>
              <a:gd name="T67" fmla="*/ 85 h 115"/>
              <a:gd name="T68" fmla="*/ 48 w 126"/>
              <a:gd name="T69" fmla="*/ 57 h 115"/>
              <a:gd name="T70" fmla="*/ 57 w 126"/>
              <a:gd name="T71" fmla="*/ 53 h 115"/>
              <a:gd name="T72" fmla="*/ 58 w 126"/>
              <a:gd name="T73" fmla="*/ 72 h 115"/>
              <a:gd name="T74" fmla="*/ 68 w 126"/>
              <a:gd name="T75" fmla="*/ 83 h 115"/>
              <a:gd name="T76" fmla="*/ 59 w 126"/>
              <a:gd name="T77" fmla="*/ 86 h 115"/>
              <a:gd name="T78" fmla="*/ 43 w 126"/>
              <a:gd name="T79" fmla="*/ 69 h 1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25" h="115">
                <a:moveTo>
                  <a:pt x="67" y="49"/>
                </a:moveTo>
                <a:cubicBezTo>
                  <a:pt x="72" y="49"/>
                  <a:pt x="76" y="50"/>
                  <a:pt x="79" y="53"/>
                </a:cubicBezTo>
                <a:cubicBezTo>
                  <a:pt x="82" y="56"/>
                  <a:pt x="84" y="61"/>
                  <a:pt x="84" y="65"/>
                </a:cubicBezTo>
                <a:cubicBezTo>
                  <a:pt x="84" y="67"/>
                  <a:pt x="84" y="68"/>
                  <a:pt x="83" y="69"/>
                </a:cubicBezTo>
                <a:cubicBezTo>
                  <a:pt x="83" y="71"/>
                  <a:pt x="82" y="72"/>
                  <a:pt x="82" y="73"/>
                </a:cubicBezTo>
                <a:cubicBezTo>
                  <a:pt x="81" y="75"/>
                  <a:pt x="81" y="77"/>
                  <a:pt x="83" y="77"/>
                </a:cubicBezTo>
                <a:cubicBezTo>
                  <a:pt x="84" y="78"/>
                  <a:pt x="86" y="78"/>
                  <a:pt x="87" y="76"/>
                </a:cubicBezTo>
                <a:cubicBezTo>
                  <a:pt x="88" y="75"/>
                  <a:pt x="88" y="73"/>
                  <a:pt x="89" y="71"/>
                </a:cubicBezTo>
                <a:cubicBezTo>
                  <a:pt x="89" y="69"/>
                  <a:pt x="90" y="67"/>
                  <a:pt x="90" y="65"/>
                </a:cubicBezTo>
                <a:cubicBezTo>
                  <a:pt x="90" y="59"/>
                  <a:pt x="87" y="53"/>
                  <a:pt x="83" y="49"/>
                </a:cubicBezTo>
                <a:cubicBezTo>
                  <a:pt x="79" y="45"/>
                  <a:pt x="73" y="43"/>
                  <a:pt x="67" y="43"/>
                </a:cubicBezTo>
                <a:cubicBezTo>
                  <a:pt x="66" y="43"/>
                  <a:pt x="64" y="44"/>
                  <a:pt x="64" y="46"/>
                </a:cubicBezTo>
                <a:cubicBezTo>
                  <a:pt x="64" y="47"/>
                  <a:pt x="66" y="49"/>
                  <a:pt x="67" y="49"/>
                </a:cubicBezTo>
                <a:close/>
                <a:moveTo>
                  <a:pt x="122" y="105"/>
                </a:moveTo>
                <a:cubicBezTo>
                  <a:pt x="122" y="105"/>
                  <a:pt x="122" y="105"/>
                  <a:pt x="122" y="105"/>
                </a:cubicBezTo>
                <a:cubicBezTo>
                  <a:pt x="118" y="105"/>
                  <a:pt x="118" y="105"/>
                  <a:pt x="118" y="105"/>
                </a:cubicBezTo>
                <a:cubicBezTo>
                  <a:pt x="118" y="29"/>
                  <a:pt x="118" y="29"/>
                  <a:pt x="118" y="29"/>
                </a:cubicBezTo>
                <a:cubicBezTo>
                  <a:pt x="122" y="29"/>
                  <a:pt x="122" y="29"/>
                  <a:pt x="122" y="29"/>
                </a:cubicBezTo>
                <a:cubicBezTo>
                  <a:pt x="124" y="29"/>
                  <a:pt x="126" y="27"/>
                  <a:pt x="126" y="24"/>
                </a:cubicBezTo>
                <a:cubicBezTo>
                  <a:pt x="126" y="22"/>
                  <a:pt x="124" y="19"/>
                  <a:pt x="122" y="19"/>
                </a:cubicBezTo>
                <a:cubicBezTo>
                  <a:pt x="74" y="19"/>
                  <a:pt x="74" y="19"/>
                  <a:pt x="74" y="19"/>
                </a:cubicBezTo>
                <a:cubicBezTo>
                  <a:pt x="75" y="17"/>
                  <a:pt x="76" y="15"/>
                  <a:pt x="76" y="13"/>
                </a:cubicBezTo>
                <a:cubicBezTo>
                  <a:pt x="76" y="9"/>
                  <a:pt x="75" y="6"/>
                  <a:pt x="72" y="4"/>
                </a:cubicBezTo>
                <a:cubicBezTo>
                  <a:pt x="70" y="1"/>
                  <a:pt x="67" y="0"/>
                  <a:pt x="63" y="0"/>
                </a:cubicBezTo>
                <a:cubicBezTo>
                  <a:pt x="60" y="0"/>
                  <a:pt x="57" y="1"/>
                  <a:pt x="54" y="4"/>
                </a:cubicBezTo>
                <a:cubicBezTo>
                  <a:pt x="52" y="6"/>
                  <a:pt x="51" y="9"/>
                  <a:pt x="51" y="13"/>
                </a:cubicBezTo>
                <a:cubicBezTo>
                  <a:pt x="51" y="15"/>
                  <a:pt x="51" y="17"/>
                  <a:pt x="53" y="19"/>
                </a:cubicBezTo>
                <a:cubicBezTo>
                  <a:pt x="5" y="19"/>
                  <a:pt x="5" y="19"/>
                  <a:pt x="5" y="19"/>
                </a:cubicBezTo>
                <a:cubicBezTo>
                  <a:pt x="2" y="19"/>
                  <a:pt x="0" y="22"/>
                  <a:pt x="0" y="24"/>
                </a:cubicBezTo>
                <a:cubicBezTo>
                  <a:pt x="0" y="27"/>
                  <a:pt x="2" y="29"/>
                  <a:pt x="5" y="29"/>
                </a:cubicBezTo>
                <a:cubicBezTo>
                  <a:pt x="9" y="29"/>
                  <a:pt x="9" y="29"/>
                  <a:pt x="9" y="29"/>
                </a:cubicBezTo>
                <a:cubicBezTo>
                  <a:pt x="9" y="105"/>
                  <a:pt x="9" y="105"/>
                  <a:pt x="9" y="105"/>
                </a:cubicBezTo>
                <a:cubicBezTo>
                  <a:pt x="5" y="105"/>
                  <a:pt x="5" y="105"/>
                  <a:pt x="5" y="105"/>
                </a:cubicBezTo>
                <a:cubicBezTo>
                  <a:pt x="2" y="105"/>
                  <a:pt x="0" y="107"/>
                  <a:pt x="0" y="110"/>
                </a:cubicBezTo>
                <a:cubicBezTo>
                  <a:pt x="0" y="113"/>
                  <a:pt x="2" y="115"/>
                  <a:pt x="5" y="115"/>
                </a:cubicBezTo>
                <a:cubicBezTo>
                  <a:pt x="122" y="115"/>
                  <a:pt x="122" y="115"/>
                  <a:pt x="122" y="115"/>
                </a:cubicBezTo>
                <a:cubicBezTo>
                  <a:pt x="124" y="115"/>
                  <a:pt x="126" y="113"/>
                  <a:pt x="126" y="110"/>
                </a:cubicBezTo>
                <a:cubicBezTo>
                  <a:pt x="126" y="107"/>
                  <a:pt x="124" y="105"/>
                  <a:pt x="122" y="105"/>
                </a:cubicBezTo>
                <a:close/>
                <a:moveTo>
                  <a:pt x="58" y="8"/>
                </a:moveTo>
                <a:cubicBezTo>
                  <a:pt x="58" y="8"/>
                  <a:pt x="58" y="8"/>
                  <a:pt x="58" y="8"/>
                </a:cubicBezTo>
                <a:cubicBezTo>
                  <a:pt x="60" y="6"/>
                  <a:pt x="61" y="6"/>
                  <a:pt x="63" y="6"/>
                </a:cubicBezTo>
                <a:cubicBezTo>
                  <a:pt x="65" y="6"/>
                  <a:pt x="67" y="6"/>
                  <a:pt x="68" y="8"/>
                </a:cubicBezTo>
                <a:cubicBezTo>
                  <a:pt x="69" y="9"/>
                  <a:pt x="70" y="11"/>
                  <a:pt x="70" y="13"/>
                </a:cubicBezTo>
                <a:cubicBezTo>
                  <a:pt x="70" y="14"/>
                  <a:pt x="69" y="16"/>
                  <a:pt x="68" y="17"/>
                </a:cubicBezTo>
                <a:cubicBezTo>
                  <a:pt x="67" y="19"/>
                  <a:pt x="65" y="19"/>
                  <a:pt x="63" y="19"/>
                </a:cubicBezTo>
                <a:cubicBezTo>
                  <a:pt x="63" y="19"/>
                  <a:pt x="63" y="19"/>
                  <a:pt x="63" y="19"/>
                </a:cubicBezTo>
                <a:cubicBezTo>
                  <a:pt x="61" y="19"/>
                  <a:pt x="60" y="19"/>
                  <a:pt x="58" y="17"/>
                </a:cubicBezTo>
                <a:cubicBezTo>
                  <a:pt x="57" y="16"/>
                  <a:pt x="56" y="14"/>
                  <a:pt x="56" y="13"/>
                </a:cubicBezTo>
                <a:cubicBezTo>
                  <a:pt x="56" y="11"/>
                  <a:pt x="57" y="9"/>
                  <a:pt x="58" y="8"/>
                </a:cubicBezTo>
                <a:close/>
                <a:moveTo>
                  <a:pt x="112" y="105"/>
                </a:moveTo>
                <a:cubicBezTo>
                  <a:pt x="112" y="105"/>
                  <a:pt x="112" y="105"/>
                  <a:pt x="112" y="105"/>
                </a:cubicBezTo>
                <a:cubicBezTo>
                  <a:pt x="14" y="105"/>
                  <a:pt x="14" y="105"/>
                  <a:pt x="14" y="105"/>
                </a:cubicBezTo>
                <a:cubicBezTo>
                  <a:pt x="14" y="29"/>
                  <a:pt x="14" y="29"/>
                  <a:pt x="14" y="29"/>
                </a:cubicBezTo>
                <a:cubicBezTo>
                  <a:pt x="112" y="29"/>
                  <a:pt x="112" y="29"/>
                  <a:pt x="112" y="29"/>
                </a:cubicBezTo>
                <a:cubicBezTo>
                  <a:pt x="112" y="105"/>
                  <a:pt x="112" y="105"/>
                  <a:pt x="112" y="105"/>
                </a:cubicBezTo>
                <a:close/>
                <a:moveTo>
                  <a:pt x="59" y="91"/>
                </a:moveTo>
                <a:cubicBezTo>
                  <a:pt x="59" y="91"/>
                  <a:pt x="59" y="91"/>
                  <a:pt x="59" y="91"/>
                </a:cubicBezTo>
                <a:cubicBezTo>
                  <a:pt x="63" y="91"/>
                  <a:pt x="67" y="90"/>
                  <a:pt x="71" y="89"/>
                </a:cubicBezTo>
                <a:cubicBezTo>
                  <a:pt x="71" y="88"/>
                  <a:pt x="71" y="88"/>
                  <a:pt x="71" y="88"/>
                </a:cubicBezTo>
                <a:cubicBezTo>
                  <a:pt x="74" y="87"/>
                  <a:pt x="77" y="84"/>
                  <a:pt x="79" y="80"/>
                </a:cubicBezTo>
                <a:cubicBezTo>
                  <a:pt x="79" y="80"/>
                  <a:pt x="79" y="80"/>
                  <a:pt x="79" y="80"/>
                </a:cubicBezTo>
                <a:cubicBezTo>
                  <a:pt x="80" y="79"/>
                  <a:pt x="79" y="77"/>
                  <a:pt x="78" y="76"/>
                </a:cubicBezTo>
                <a:cubicBezTo>
                  <a:pt x="62" y="67"/>
                  <a:pt x="62" y="67"/>
                  <a:pt x="62" y="67"/>
                </a:cubicBezTo>
                <a:cubicBezTo>
                  <a:pt x="62" y="50"/>
                  <a:pt x="62" y="50"/>
                  <a:pt x="62" y="50"/>
                </a:cubicBezTo>
                <a:cubicBezTo>
                  <a:pt x="62" y="48"/>
                  <a:pt x="61" y="47"/>
                  <a:pt x="59" y="47"/>
                </a:cubicBezTo>
                <a:cubicBezTo>
                  <a:pt x="53" y="47"/>
                  <a:pt x="48" y="49"/>
                  <a:pt x="44" y="53"/>
                </a:cubicBezTo>
                <a:cubicBezTo>
                  <a:pt x="40" y="57"/>
                  <a:pt x="37" y="63"/>
                  <a:pt x="37" y="69"/>
                </a:cubicBezTo>
                <a:cubicBezTo>
                  <a:pt x="37" y="75"/>
                  <a:pt x="40" y="81"/>
                  <a:pt x="44" y="85"/>
                </a:cubicBezTo>
                <a:cubicBezTo>
                  <a:pt x="48" y="89"/>
                  <a:pt x="53" y="91"/>
                  <a:pt x="59" y="91"/>
                </a:cubicBezTo>
                <a:close/>
                <a:moveTo>
                  <a:pt x="48" y="57"/>
                </a:moveTo>
                <a:cubicBezTo>
                  <a:pt x="48" y="57"/>
                  <a:pt x="48" y="57"/>
                  <a:pt x="48" y="57"/>
                </a:cubicBezTo>
                <a:cubicBezTo>
                  <a:pt x="50" y="55"/>
                  <a:pt x="53" y="53"/>
                  <a:pt x="57" y="53"/>
                </a:cubicBezTo>
                <a:cubicBezTo>
                  <a:pt x="57" y="69"/>
                  <a:pt x="57" y="69"/>
                  <a:pt x="57" y="69"/>
                </a:cubicBezTo>
                <a:cubicBezTo>
                  <a:pt x="57" y="70"/>
                  <a:pt x="57" y="71"/>
                  <a:pt x="58" y="72"/>
                </a:cubicBezTo>
                <a:cubicBezTo>
                  <a:pt x="72" y="80"/>
                  <a:pt x="72" y="80"/>
                  <a:pt x="72" y="80"/>
                </a:cubicBezTo>
                <a:cubicBezTo>
                  <a:pt x="71" y="81"/>
                  <a:pt x="69" y="82"/>
                  <a:pt x="68" y="83"/>
                </a:cubicBezTo>
                <a:cubicBezTo>
                  <a:pt x="68" y="84"/>
                  <a:pt x="68" y="84"/>
                  <a:pt x="68" y="84"/>
                </a:cubicBezTo>
                <a:cubicBezTo>
                  <a:pt x="65" y="85"/>
                  <a:pt x="62" y="86"/>
                  <a:pt x="59" y="86"/>
                </a:cubicBezTo>
                <a:cubicBezTo>
                  <a:pt x="55" y="86"/>
                  <a:pt x="51" y="84"/>
                  <a:pt x="48" y="81"/>
                </a:cubicBezTo>
                <a:cubicBezTo>
                  <a:pt x="45" y="78"/>
                  <a:pt x="43" y="74"/>
                  <a:pt x="43" y="69"/>
                </a:cubicBezTo>
                <a:cubicBezTo>
                  <a:pt x="43" y="64"/>
                  <a:pt x="45" y="60"/>
                  <a:pt x="48" y="57"/>
                </a:cubicBezTo>
                <a:close/>
              </a:path>
            </a:pathLst>
          </a:custGeom>
          <a:solidFill>
            <a:schemeClr val="tx1">
              <a:lumMod val="85000"/>
              <a:lumOff val="15000"/>
            </a:schemeClr>
          </a:solidFill>
          <a:ln>
            <a:noFill/>
          </a:ln>
        </p:spPr>
        <p:txBody>
          <a:bodyPr vert="horz" wrap="square" lIns="121920" tIns="60960" rIns="121920" bIns="60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black"/>
              </a:solidFill>
              <a:effectLst/>
              <a:uLnTx/>
              <a:uFillTx/>
              <a:latin typeface="Calibri" panose="020f0502020204030204" pitchFamily="34" charset="0"/>
              <a:cs typeface="+mn-ea"/>
              <a:sym typeface="Calibri" panose="020f0502020204030204" pitchFamily="34" charset="0"/>
            </a:endParaRPr>
          </a:p>
        </p:txBody>
      </p:sp>
      <p:sp>
        <p:nvSpPr>
          <p:cNvPr id="74" name="Freeform 22">
            <a:extLst>
              <a:ext uri="{FF2B5EF4-FFF2-40B4-BE49-F238E27FC236}">
                <a16:creationId xmlns:a16="http://schemas.microsoft.com/office/drawing/2014/main" id="{B6AA6A91-ECC7-414B-9F49-CAE60030B852}"/>
              </a:ext>
            </a:extLst>
          </p:cNvPr>
          <p:cNvSpPr>
            <a:spLocks noEditPoints="1"/>
          </p:cNvSpPr>
          <p:nvPr/>
        </p:nvSpPr>
        <p:spPr bwMode="auto">
          <a:xfrm>
            <a:off x="1471439" y="3940889"/>
            <a:ext cx="227387" cy="261339"/>
          </a:xfrm>
          <a:custGeom>
            <a:gdLst>
              <a:gd name="T0" fmla="*/ 27 w 110"/>
              <a:gd name="T1" fmla="*/ 90 h 126"/>
              <a:gd name="T2" fmla="*/ 27 w 110"/>
              <a:gd name="T3" fmla="*/ 96 h 126"/>
              <a:gd name="T4" fmla="*/ 86 w 110"/>
              <a:gd name="T5" fmla="*/ 93 h 126"/>
              <a:gd name="T6" fmla="*/ 24 w 110"/>
              <a:gd name="T7" fmla="*/ 52 h 126"/>
              <a:gd name="T8" fmla="*/ 27 w 110"/>
              <a:gd name="T9" fmla="*/ 55 h 126"/>
              <a:gd name="T10" fmla="*/ 86 w 110"/>
              <a:gd name="T11" fmla="*/ 52 h 126"/>
              <a:gd name="T12" fmla="*/ 27 w 110"/>
              <a:gd name="T13" fmla="*/ 49 h 126"/>
              <a:gd name="T14" fmla="*/ 109 w 110"/>
              <a:gd name="T15" fmla="*/ 36 h 126"/>
              <a:gd name="T16" fmla="*/ 74 w 110"/>
              <a:gd name="T17" fmla="*/ 1 h 126"/>
              <a:gd name="T18" fmla="*/ 13 w 110"/>
              <a:gd name="T19" fmla="*/ 0 h 126"/>
              <a:gd name="T20" fmla="*/ 0 w 110"/>
              <a:gd name="T21" fmla="*/ 13 h 126"/>
              <a:gd name="T22" fmla="*/ 4 w 110"/>
              <a:gd name="T23" fmla="*/ 122 h 126"/>
              <a:gd name="T24" fmla="*/ 13 w 110"/>
              <a:gd name="T25" fmla="*/ 126 h 126"/>
              <a:gd name="T26" fmla="*/ 106 w 110"/>
              <a:gd name="T27" fmla="*/ 122 h 126"/>
              <a:gd name="T28" fmla="*/ 110 w 110"/>
              <a:gd name="T29" fmla="*/ 113 h 126"/>
              <a:gd name="T30" fmla="*/ 109 w 110"/>
              <a:gd name="T31" fmla="*/ 36 h 126"/>
              <a:gd name="T32" fmla="*/ 73 w 110"/>
              <a:gd name="T33" fmla="*/ 14 h 126"/>
              <a:gd name="T34" fmla="*/ 79 w 110"/>
              <a:gd name="T35" fmla="*/ 37 h 126"/>
              <a:gd name="T36" fmla="*/ 75 w 110"/>
              <a:gd name="T37" fmla="*/ 35 h 126"/>
              <a:gd name="T38" fmla="*/ 73 w 110"/>
              <a:gd name="T39" fmla="*/ 14 h 126"/>
              <a:gd name="T40" fmla="*/ 101 w 110"/>
              <a:gd name="T41" fmla="*/ 113 h 126"/>
              <a:gd name="T42" fmla="*/ 100 w 110"/>
              <a:gd name="T43" fmla="*/ 115 h 126"/>
              <a:gd name="T44" fmla="*/ 13 w 110"/>
              <a:gd name="T45" fmla="*/ 116 h 126"/>
              <a:gd name="T46" fmla="*/ 10 w 110"/>
              <a:gd name="T47" fmla="*/ 113 h 126"/>
              <a:gd name="T48" fmla="*/ 11 w 110"/>
              <a:gd name="T49" fmla="*/ 10 h 126"/>
              <a:gd name="T50" fmla="*/ 68 w 110"/>
              <a:gd name="T51" fmla="*/ 9 h 126"/>
              <a:gd name="T52" fmla="*/ 71 w 110"/>
              <a:gd name="T53" fmla="*/ 39 h 126"/>
              <a:gd name="T54" fmla="*/ 79 w 110"/>
              <a:gd name="T55" fmla="*/ 43 h 126"/>
              <a:gd name="T56" fmla="*/ 101 w 110"/>
              <a:gd name="T57" fmla="*/ 113 h 126"/>
              <a:gd name="T58" fmla="*/ 83 w 110"/>
              <a:gd name="T59" fmla="*/ 70 h 126"/>
              <a:gd name="T60" fmla="*/ 24 w 110"/>
              <a:gd name="T61" fmla="*/ 73 h 126"/>
              <a:gd name="T62" fmla="*/ 83 w 110"/>
              <a:gd name="T63" fmla="*/ 76 h 126"/>
              <a:gd name="T64" fmla="*/ 83 w 110"/>
              <a:gd name="T65" fmla="*/ 70 h 1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10" h="125">
                <a:moveTo>
                  <a:pt x="83" y="90"/>
                </a:moveTo>
                <a:cubicBezTo>
                  <a:pt x="27" y="90"/>
                  <a:pt x="27" y="90"/>
                  <a:pt x="27" y="90"/>
                </a:cubicBezTo>
                <a:cubicBezTo>
                  <a:pt x="25" y="90"/>
                  <a:pt x="24" y="92"/>
                  <a:pt x="24" y="93"/>
                </a:cubicBezTo>
                <a:cubicBezTo>
                  <a:pt x="24" y="95"/>
                  <a:pt x="25" y="96"/>
                  <a:pt x="27" y="96"/>
                </a:cubicBezTo>
                <a:cubicBezTo>
                  <a:pt x="83" y="96"/>
                  <a:pt x="83" y="96"/>
                  <a:pt x="83" y="96"/>
                </a:cubicBezTo>
                <a:cubicBezTo>
                  <a:pt x="85" y="96"/>
                  <a:pt x="86" y="95"/>
                  <a:pt x="86" y="93"/>
                </a:cubicBezTo>
                <a:cubicBezTo>
                  <a:pt x="86" y="92"/>
                  <a:pt x="85" y="90"/>
                  <a:pt x="83" y="90"/>
                </a:cubicBezTo>
                <a:close/>
                <a:moveTo>
                  <a:pt x="24" y="52"/>
                </a:moveTo>
                <a:cubicBezTo>
                  <a:pt x="24" y="52"/>
                  <a:pt x="24" y="52"/>
                  <a:pt x="24" y="52"/>
                </a:cubicBezTo>
                <a:cubicBezTo>
                  <a:pt x="24" y="54"/>
                  <a:pt x="25" y="55"/>
                  <a:pt x="27" y="55"/>
                </a:cubicBezTo>
                <a:cubicBezTo>
                  <a:pt x="83" y="55"/>
                  <a:pt x="83" y="55"/>
                  <a:pt x="83" y="55"/>
                </a:cubicBezTo>
                <a:cubicBezTo>
                  <a:pt x="85" y="55"/>
                  <a:pt x="86" y="54"/>
                  <a:pt x="86" y="52"/>
                </a:cubicBezTo>
                <a:cubicBezTo>
                  <a:pt x="86" y="51"/>
                  <a:pt x="85" y="49"/>
                  <a:pt x="83" y="49"/>
                </a:cubicBezTo>
                <a:cubicBezTo>
                  <a:pt x="27" y="49"/>
                  <a:pt x="27" y="49"/>
                  <a:pt x="27" y="49"/>
                </a:cubicBezTo>
                <a:cubicBezTo>
                  <a:pt x="25" y="49"/>
                  <a:pt x="24" y="51"/>
                  <a:pt x="24" y="52"/>
                </a:cubicBezTo>
                <a:close/>
                <a:moveTo>
                  <a:pt x="109" y="36"/>
                </a:moveTo>
                <a:cubicBezTo>
                  <a:pt x="109" y="36"/>
                  <a:pt x="109" y="36"/>
                  <a:pt x="109" y="36"/>
                </a:cubicBezTo>
                <a:cubicBezTo>
                  <a:pt x="74" y="1"/>
                  <a:pt x="74" y="1"/>
                  <a:pt x="74" y="1"/>
                </a:cubicBezTo>
                <a:cubicBezTo>
                  <a:pt x="73" y="0"/>
                  <a:pt x="72" y="0"/>
                  <a:pt x="70" y="0"/>
                </a:cubicBezTo>
                <a:cubicBezTo>
                  <a:pt x="13" y="0"/>
                  <a:pt x="13" y="0"/>
                  <a:pt x="13" y="0"/>
                </a:cubicBezTo>
                <a:cubicBezTo>
                  <a:pt x="9" y="0"/>
                  <a:pt x="6" y="1"/>
                  <a:pt x="4" y="3"/>
                </a:cubicBezTo>
                <a:cubicBezTo>
                  <a:pt x="1" y="6"/>
                  <a:pt x="0" y="9"/>
                  <a:pt x="0" y="13"/>
                </a:cubicBezTo>
                <a:cubicBezTo>
                  <a:pt x="0" y="113"/>
                  <a:pt x="0" y="113"/>
                  <a:pt x="0" y="113"/>
                </a:cubicBezTo>
                <a:cubicBezTo>
                  <a:pt x="0" y="116"/>
                  <a:pt x="1" y="120"/>
                  <a:pt x="4" y="122"/>
                </a:cubicBezTo>
                <a:cubicBezTo>
                  <a:pt x="4" y="122"/>
                  <a:pt x="4" y="122"/>
                  <a:pt x="4" y="122"/>
                </a:cubicBezTo>
                <a:cubicBezTo>
                  <a:pt x="6" y="124"/>
                  <a:pt x="9" y="126"/>
                  <a:pt x="13" y="126"/>
                </a:cubicBezTo>
                <a:cubicBezTo>
                  <a:pt x="97" y="126"/>
                  <a:pt x="97" y="126"/>
                  <a:pt x="97" y="126"/>
                </a:cubicBezTo>
                <a:cubicBezTo>
                  <a:pt x="101" y="126"/>
                  <a:pt x="104" y="124"/>
                  <a:pt x="106" y="122"/>
                </a:cubicBezTo>
                <a:cubicBezTo>
                  <a:pt x="107" y="122"/>
                  <a:pt x="107" y="122"/>
                  <a:pt x="107" y="122"/>
                </a:cubicBezTo>
                <a:cubicBezTo>
                  <a:pt x="109" y="120"/>
                  <a:pt x="110" y="116"/>
                  <a:pt x="110" y="113"/>
                </a:cubicBezTo>
                <a:cubicBezTo>
                  <a:pt x="110" y="40"/>
                  <a:pt x="110" y="40"/>
                  <a:pt x="110" y="40"/>
                </a:cubicBezTo>
                <a:cubicBezTo>
                  <a:pt x="110" y="38"/>
                  <a:pt x="110" y="37"/>
                  <a:pt x="109" y="36"/>
                </a:cubicBezTo>
                <a:close/>
                <a:moveTo>
                  <a:pt x="73" y="14"/>
                </a:moveTo>
                <a:cubicBezTo>
                  <a:pt x="73" y="14"/>
                  <a:pt x="73" y="14"/>
                  <a:pt x="73" y="14"/>
                </a:cubicBezTo>
                <a:cubicBezTo>
                  <a:pt x="96" y="37"/>
                  <a:pt x="96" y="37"/>
                  <a:pt x="96" y="37"/>
                </a:cubicBezTo>
                <a:cubicBezTo>
                  <a:pt x="79" y="37"/>
                  <a:pt x="79" y="37"/>
                  <a:pt x="79" y="37"/>
                </a:cubicBezTo>
                <a:cubicBezTo>
                  <a:pt x="77" y="37"/>
                  <a:pt x="76" y="36"/>
                  <a:pt x="75" y="35"/>
                </a:cubicBezTo>
                <a:cubicBezTo>
                  <a:pt x="75" y="35"/>
                  <a:pt x="75" y="35"/>
                  <a:pt x="75" y="35"/>
                </a:cubicBezTo>
                <a:cubicBezTo>
                  <a:pt x="74" y="34"/>
                  <a:pt x="73" y="33"/>
                  <a:pt x="73" y="31"/>
                </a:cubicBezTo>
                <a:cubicBezTo>
                  <a:pt x="73" y="14"/>
                  <a:pt x="73" y="14"/>
                  <a:pt x="73" y="14"/>
                </a:cubicBezTo>
                <a:close/>
                <a:moveTo>
                  <a:pt x="101" y="113"/>
                </a:moveTo>
                <a:cubicBezTo>
                  <a:pt x="101" y="113"/>
                  <a:pt x="101" y="113"/>
                  <a:pt x="101" y="113"/>
                </a:cubicBezTo>
                <a:cubicBezTo>
                  <a:pt x="101" y="114"/>
                  <a:pt x="100" y="115"/>
                  <a:pt x="100" y="115"/>
                </a:cubicBezTo>
                <a:cubicBezTo>
                  <a:pt x="100" y="115"/>
                  <a:pt x="100" y="115"/>
                  <a:pt x="100" y="115"/>
                </a:cubicBezTo>
                <a:cubicBezTo>
                  <a:pt x="99" y="116"/>
                  <a:pt x="98" y="116"/>
                  <a:pt x="97" y="116"/>
                </a:cubicBezTo>
                <a:cubicBezTo>
                  <a:pt x="13" y="116"/>
                  <a:pt x="13" y="116"/>
                  <a:pt x="13" y="116"/>
                </a:cubicBezTo>
                <a:cubicBezTo>
                  <a:pt x="12" y="116"/>
                  <a:pt x="11" y="116"/>
                  <a:pt x="11" y="115"/>
                </a:cubicBezTo>
                <a:cubicBezTo>
                  <a:pt x="10" y="115"/>
                  <a:pt x="10" y="114"/>
                  <a:pt x="10" y="113"/>
                </a:cubicBezTo>
                <a:cubicBezTo>
                  <a:pt x="10" y="13"/>
                  <a:pt x="10" y="13"/>
                  <a:pt x="10" y="13"/>
                </a:cubicBezTo>
                <a:cubicBezTo>
                  <a:pt x="10" y="12"/>
                  <a:pt x="10" y="11"/>
                  <a:pt x="11" y="10"/>
                </a:cubicBezTo>
                <a:cubicBezTo>
                  <a:pt x="11" y="10"/>
                  <a:pt x="12" y="9"/>
                  <a:pt x="13" y="9"/>
                </a:cubicBezTo>
                <a:cubicBezTo>
                  <a:pt x="68" y="9"/>
                  <a:pt x="68" y="9"/>
                  <a:pt x="68" y="9"/>
                </a:cubicBezTo>
                <a:cubicBezTo>
                  <a:pt x="68" y="31"/>
                  <a:pt x="68" y="31"/>
                  <a:pt x="68" y="31"/>
                </a:cubicBezTo>
                <a:cubicBezTo>
                  <a:pt x="68" y="34"/>
                  <a:pt x="69" y="37"/>
                  <a:pt x="71" y="39"/>
                </a:cubicBezTo>
                <a:cubicBezTo>
                  <a:pt x="71" y="39"/>
                  <a:pt x="71" y="39"/>
                  <a:pt x="71" y="39"/>
                </a:cubicBezTo>
                <a:cubicBezTo>
                  <a:pt x="73" y="41"/>
                  <a:pt x="75" y="43"/>
                  <a:pt x="79" y="43"/>
                </a:cubicBezTo>
                <a:cubicBezTo>
                  <a:pt x="101" y="43"/>
                  <a:pt x="101" y="43"/>
                  <a:pt x="101" y="43"/>
                </a:cubicBezTo>
                <a:cubicBezTo>
                  <a:pt x="101" y="113"/>
                  <a:pt x="101" y="113"/>
                  <a:pt x="101" y="113"/>
                </a:cubicBezTo>
                <a:close/>
                <a:moveTo>
                  <a:pt x="83" y="70"/>
                </a:moveTo>
                <a:cubicBezTo>
                  <a:pt x="83" y="70"/>
                  <a:pt x="83" y="70"/>
                  <a:pt x="83" y="70"/>
                </a:cubicBezTo>
                <a:cubicBezTo>
                  <a:pt x="27" y="70"/>
                  <a:pt x="27" y="70"/>
                  <a:pt x="27" y="70"/>
                </a:cubicBezTo>
                <a:cubicBezTo>
                  <a:pt x="25" y="70"/>
                  <a:pt x="24" y="71"/>
                  <a:pt x="24" y="73"/>
                </a:cubicBezTo>
                <a:cubicBezTo>
                  <a:pt x="24" y="74"/>
                  <a:pt x="25" y="76"/>
                  <a:pt x="27" y="76"/>
                </a:cubicBezTo>
                <a:cubicBezTo>
                  <a:pt x="83" y="76"/>
                  <a:pt x="83" y="76"/>
                  <a:pt x="83" y="76"/>
                </a:cubicBezTo>
                <a:cubicBezTo>
                  <a:pt x="85" y="76"/>
                  <a:pt x="86" y="74"/>
                  <a:pt x="86" y="73"/>
                </a:cubicBezTo>
                <a:cubicBezTo>
                  <a:pt x="86" y="71"/>
                  <a:pt x="85" y="70"/>
                  <a:pt x="83" y="70"/>
                </a:cubicBezTo>
                <a:close/>
              </a:path>
            </a:pathLst>
          </a:custGeom>
          <a:solidFill>
            <a:schemeClr val="tx1">
              <a:lumMod val="85000"/>
              <a:lumOff val="15000"/>
            </a:schemeClr>
          </a:solidFill>
          <a:ln>
            <a:noFill/>
          </a:ln>
        </p:spPr>
        <p:txBody>
          <a:bodyPr vert="horz" wrap="square" lIns="121920" tIns="60960" rIns="121920" bIns="60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prstClr val="black"/>
              </a:solidFill>
              <a:effectLst/>
              <a:uLnTx/>
              <a:uFillTx/>
              <a:latin typeface="Calibri" panose="020f0502020204030204" pitchFamily="34" charset="0"/>
              <a:cs typeface="+mn-ea"/>
              <a:sym typeface="Calibri" panose="020f0502020204030204" pitchFamily="34" charset="0"/>
            </a:endParaRPr>
          </a:p>
        </p:txBody>
      </p:sp>
      <p:cxnSp>
        <p:nvCxnSpPr>
          <p:cNvPr id="75" name="直接连接符 74">
            <a:extLst>
              <a:ext uri="{FF2B5EF4-FFF2-40B4-BE49-F238E27FC236}">
                <a16:creationId xmlns:a16="http://schemas.microsoft.com/office/drawing/2014/main" id="{5B26963C-9F40-4CD4-B3E4-07159698E1E5}"/>
              </a:ext>
            </a:extLst>
          </p:cNvPr>
          <p:cNvCxnSpPr/>
          <p:nvPr/>
        </p:nvCxnSpPr>
        <p:spPr>
          <a:xfrm>
            <a:off x="1932817" y="2687365"/>
            <a:ext cx="7091533" cy="0"/>
          </a:xfrm>
          <a:prstGeom prst="line">
            <a:avLst/>
          </a:prstGeom>
          <a:noFill/>
          <a:ln w="6350" cap="flat" cmpd="sng" algn="ctr">
            <a:solidFill>
              <a:schemeClr val="bg2">
                <a:lumMod val="50000"/>
              </a:schemeClr>
            </a:solidFill>
            <a:prstDash val="solid"/>
          </a:ln>
          <a:effectLst/>
        </p:spPr>
      </p:cxnSp>
      <p:cxnSp>
        <p:nvCxnSpPr>
          <p:cNvPr id="76" name="直接连接符 75">
            <a:extLst>
              <a:ext uri="{FF2B5EF4-FFF2-40B4-BE49-F238E27FC236}">
                <a16:creationId xmlns:a16="http://schemas.microsoft.com/office/drawing/2014/main" id="{FF201300-0F03-4760-9624-F51E55946D57}"/>
              </a:ext>
            </a:extLst>
          </p:cNvPr>
          <p:cNvCxnSpPr/>
          <p:nvPr/>
        </p:nvCxnSpPr>
        <p:spPr>
          <a:xfrm>
            <a:off x="1932817" y="4199935"/>
            <a:ext cx="7091533" cy="0"/>
          </a:xfrm>
          <a:prstGeom prst="line">
            <a:avLst/>
          </a:prstGeom>
          <a:noFill/>
          <a:ln w="6350" cap="flat" cmpd="sng" algn="ctr">
            <a:solidFill>
              <a:schemeClr val="bg2">
                <a:lumMod val="50000"/>
              </a:schemeClr>
            </a:solidFill>
            <a:prstDash val="solid"/>
          </a:ln>
          <a:effectLst/>
        </p:spPr>
      </p:cxnSp>
      <p:cxnSp>
        <p:nvCxnSpPr>
          <p:cNvPr id="77" name="直接连接符 76">
            <a:extLst>
              <a:ext uri="{FF2B5EF4-FFF2-40B4-BE49-F238E27FC236}">
                <a16:creationId xmlns:a16="http://schemas.microsoft.com/office/drawing/2014/main" id="{BD8120EA-BFBB-4421-89C7-8771E1160ABC}"/>
              </a:ext>
            </a:extLst>
          </p:cNvPr>
          <p:cNvCxnSpPr/>
          <p:nvPr/>
        </p:nvCxnSpPr>
        <p:spPr>
          <a:xfrm>
            <a:off x="1932817" y="5736633"/>
            <a:ext cx="7091533" cy="0"/>
          </a:xfrm>
          <a:prstGeom prst="line">
            <a:avLst/>
          </a:prstGeom>
          <a:noFill/>
          <a:ln w="6350" cap="flat" cmpd="sng" algn="ctr">
            <a:solidFill>
              <a:schemeClr val="bg2">
                <a:lumMod val="50000"/>
              </a:schemeClr>
            </a:solidFill>
            <a:prstDash val="solid"/>
          </a:ln>
          <a:effectLst/>
        </p:spPr>
      </p:cxnSp>
      <p:sp>
        <p:nvSpPr>
          <p:cNvPr id="20" name="文本框 19">
            <a:extLst>
              <a:ext uri="{FF2B5EF4-FFF2-40B4-BE49-F238E27FC236}">
                <a16:creationId xmlns:a16="http://schemas.microsoft.com/office/drawing/2014/main" id="{FC54BC6F-1EAF-4471-AB69-C1D465FF1134}"/>
              </a:ext>
            </a:extLst>
          </p:cNvPr>
          <p:cNvSpPr txBox="1"/>
          <p:nvPr/>
        </p:nvSpPr>
        <p:spPr>
          <a:xfrm>
            <a:off x="1191748" y="284460"/>
            <a:ext cx="183904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3200">
                <a:solidFill>
                  <a:schemeClr val="tx1">
                    <a:lumMod val="75000"/>
                    <a:lumOff val="25000"/>
                  </a:schemeClr>
                </a:solidFill>
                <a:latin typeface="Calibri" panose="020f0502020204030204" pitchFamily="34" charset="0"/>
                <a:cs typeface="+mn-ea"/>
                <a:sym typeface="Calibri" panose="020f0502020204030204" pitchFamily="34" charset="0"/>
              </a:rPr>
              <a:t>潜在难题</a:t>
            </a:r>
          </a:p>
        </p:txBody>
      </p:sp>
      <p:sp>
        <p:nvSpPr>
          <p:cNvPr id="21" name="等腰三角形 20">
            <a:extLst>
              <a:ext uri="{FF2B5EF4-FFF2-40B4-BE49-F238E27FC236}">
                <a16:creationId xmlns:a16="http://schemas.microsoft.com/office/drawing/2014/main" id="{9AD752B4-C70C-4309-88DE-A870F2131795}"/>
              </a:ext>
            </a:extLst>
          </p:cNvPr>
          <p:cNvSpPr/>
          <p:nvPr/>
        </p:nvSpPr>
        <p:spPr>
          <a:xfrm rot="5400000">
            <a:off x="469900" y="373648"/>
            <a:ext cx="471424" cy="406400"/>
          </a:xfrm>
          <a:prstGeom prst="triangle">
            <a:avLst/>
          </a:prstGeom>
          <a:solidFill>
            <a:schemeClr val="accent1"/>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Calibri" panose="020f0502020204030204" pitchFamily="34" charset="0"/>
              <a:ea typeface="阿里巴巴普惠体 B" panose="00020600040101010101" pitchFamily="18" charset="-122"/>
              <a:cs typeface="阿里巴巴普惠体 B" panose="00020600040101010101" pitchFamily="18" charset="-122"/>
              <a:sym typeface="Calibri" panose="020f0502020204030204" pitchFamily="34" charset="0"/>
            </a:endParaRPr>
          </a:p>
        </p:txBody>
      </p:sp>
    </p:spTree>
    <p:extLst>
      <p:ext uri="{BB962C8B-B14F-4D97-AF65-F5344CB8AC3E}">
        <p14:creationId xmlns:p14="http://schemas.microsoft.com/office/powerpoint/2010/main" val="3393141080"/>
      </p:ext>
    </p:ext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wipe(left)">
                                      <p:cBhvr>
                                        <p:cTn id="7" dur="500"/>
                                        <p:tgtEl>
                                          <p:spTgt spid="72"/>
                                        </p:tgtEl>
                                      </p:cBhvr>
                                    </p:animEffect>
                                  </p:childTnLst>
                                </p:cTn>
                              </p:par>
                            </p:childTnLst>
                          </p:cTn>
                        </p:par>
                        <p:par>
                          <p:cTn id="8" fill="hold" nodeType="afterGroup">
                            <p:stCondLst>
                              <p:cond delay="500"/>
                            </p:stCondLst>
                            <p:childTnLst>
                              <p:par>
                                <p:cTn id="9" presetID="22" presetClass="entr" presetSubtype="8" dur="500" fill="hold" grpId="0" nodeType="afterEffect">
                                  <p:stCondLst>
                                    <p:cond delay="0"/>
                                  </p:stCondLst>
                                  <p:childTnLst>
                                    <p:set>
                                      <p:cBhvr>
                                        <p:cTn id="10" dur="1" fill="hold">
                                          <p:stCondLst>
                                            <p:cond delay="0"/>
                                          </p:stCondLst>
                                        </p:cTn>
                                        <p:tgtEl>
                                          <p:spTgt spid="73"/>
                                        </p:tgtEl>
                                        <p:attrNameLst>
                                          <p:attrName>style.visibility</p:attrName>
                                        </p:attrNameLst>
                                      </p:cBhvr>
                                      <p:to>
                                        <p:strVal val="visible"/>
                                      </p:to>
                                    </p:set>
                                    <p:animEffect transition="in" filter="wipe(left)">
                                      <p:cBhvr>
                                        <p:cTn id="11" dur="500"/>
                                        <p:tgtEl>
                                          <p:spTgt spid="73"/>
                                        </p:tgtEl>
                                      </p:cBhvr>
                                    </p:animEffect>
                                  </p:childTnLst>
                                </p:cTn>
                              </p:par>
                            </p:childTnLst>
                          </p:cTn>
                        </p:par>
                        <p:par>
                          <p:cTn id="12" fill="hold" nodeType="afterGroup">
                            <p:stCondLst>
                              <p:cond delay="1000"/>
                            </p:stCondLst>
                            <p:childTnLst>
                              <p:par>
                                <p:cTn id="13" presetID="22" presetClass="entr" presetSubtype="8" dur="500" fill="hold" grpId="0" nodeType="afterEffect">
                                  <p:stCondLst>
                                    <p:cond delay="0"/>
                                  </p:stCondLst>
                                  <p:childTnLst>
                                    <p:set>
                                      <p:cBhvr>
                                        <p:cTn id="14" dur="1" fill="hold">
                                          <p:stCondLst>
                                            <p:cond delay="0"/>
                                          </p:stCondLst>
                                        </p:cTn>
                                        <p:tgtEl>
                                          <p:spTgt spid="86"/>
                                        </p:tgtEl>
                                        <p:attrNameLst>
                                          <p:attrName>style.visibility</p:attrName>
                                        </p:attrNameLst>
                                      </p:cBhvr>
                                      <p:to>
                                        <p:strVal val="visible"/>
                                      </p:to>
                                    </p:set>
                                    <p:animEffect transition="in" filter="wipe(left)">
                                      <p:cBhvr>
                                        <p:cTn id="15" dur="500"/>
                                        <p:tgtEl>
                                          <p:spTgt spid="86"/>
                                        </p:tgtEl>
                                      </p:cBhvr>
                                    </p:animEffect>
                                  </p:childTnLst>
                                </p:cTn>
                              </p:par>
                              <p:par>
                                <p:cTn id="16" presetID="2" presetClass="entr" presetSubtype="8" dur="500" fill="hold" grpId="0" nodeType="withEffect">
                                  <p:stCondLst>
                                    <p:cond delay="0"/>
                                  </p:stCondLst>
                                  <p:childTnLst>
                                    <p:set>
                                      <p:cBhvr>
                                        <p:cTn id="17" dur="1" fill="hold">
                                          <p:stCondLst>
                                            <p:cond delay="0"/>
                                          </p:stCondLst>
                                        </p:cTn>
                                        <p:tgtEl>
                                          <p:spTgt spid="58"/>
                                        </p:tgtEl>
                                        <p:attrNameLst>
                                          <p:attrName>style.visibility</p:attrName>
                                        </p:attrNameLst>
                                      </p:cBhvr>
                                      <p:to>
                                        <p:strVal val="visible"/>
                                      </p:to>
                                    </p:set>
                                    <p:anim calcmode="lin" valueType="num">
                                      <p:cBhvr additive="base">
                                        <p:cTn id="18" dur="500" fill="hold"/>
                                        <p:tgtEl>
                                          <p:spTgt spid="58"/>
                                        </p:tgtEl>
                                        <p:attrNameLst>
                                          <p:attrName>ppt_x</p:attrName>
                                        </p:attrNameLst>
                                      </p:cBhvr>
                                      <p:tavLst>
                                        <p:tav tm="0">
                                          <p:val>
                                            <p:strVal val="0-#ppt_w/2"/>
                                          </p:val>
                                        </p:tav>
                                        <p:tav tm="100000">
                                          <p:val>
                                            <p:strVal val="#ppt_x"/>
                                          </p:val>
                                        </p:tav>
                                      </p:tavLst>
                                    </p:anim>
                                    <p:anim calcmode="lin" valueType="num">
                                      <p:cBhvr additive="base">
                                        <p:cTn id="19" dur="500" fill="hold"/>
                                        <p:tgtEl>
                                          <p:spTgt spid="58"/>
                                        </p:tgtEl>
                                        <p:attrNameLst>
                                          <p:attrName>ppt_y</p:attrName>
                                        </p:attrNameLst>
                                      </p:cBhvr>
                                      <p:tavLst>
                                        <p:tav tm="0">
                                          <p:val>
                                            <p:strVal val="#ppt_y"/>
                                          </p:val>
                                        </p:tav>
                                        <p:tav tm="100000">
                                          <p:val>
                                            <p:strVal val="#ppt_y"/>
                                          </p:val>
                                        </p:tav>
                                      </p:tavLst>
                                    </p:anim>
                                  </p:childTnLst>
                                </p:cTn>
                              </p:par>
                              <p:par>
                                <p:cTn id="20" presetID="2" presetClass="entr" presetSubtype="8" dur="500" fill="hold" grpId="0" nodeType="withEffect">
                                  <p:stCondLst>
                                    <p:cond delay="0"/>
                                  </p:stCondLst>
                                  <p:childTnLst>
                                    <p:set>
                                      <p:cBhvr>
                                        <p:cTn id="21" dur="1" fill="hold">
                                          <p:stCondLst>
                                            <p:cond delay="0"/>
                                          </p:stCondLst>
                                        </p:cTn>
                                        <p:tgtEl>
                                          <p:spTgt spid="59"/>
                                        </p:tgtEl>
                                        <p:attrNameLst>
                                          <p:attrName>style.visibility</p:attrName>
                                        </p:attrNameLst>
                                      </p:cBhvr>
                                      <p:to>
                                        <p:strVal val="visible"/>
                                      </p:to>
                                    </p:set>
                                    <p:anim calcmode="lin" valueType="num">
                                      <p:cBhvr additive="base">
                                        <p:cTn id="22" dur="500" fill="hold"/>
                                        <p:tgtEl>
                                          <p:spTgt spid="59"/>
                                        </p:tgtEl>
                                        <p:attrNameLst>
                                          <p:attrName>ppt_x</p:attrName>
                                        </p:attrNameLst>
                                      </p:cBhvr>
                                      <p:tavLst>
                                        <p:tav tm="0">
                                          <p:val>
                                            <p:strVal val="0-#ppt_w/2"/>
                                          </p:val>
                                        </p:tav>
                                        <p:tav tm="100000">
                                          <p:val>
                                            <p:strVal val="#ppt_x"/>
                                          </p:val>
                                        </p:tav>
                                      </p:tavLst>
                                    </p:anim>
                                    <p:anim calcmode="lin" valueType="num">
                                      <p:cBhvr additive="base">
                                        <p:cTn id="23" dur="500" fill="hold"/>
                                        <p:tgtEl>
                                          <p:spTgt spid="59"/>
                                        </p:tgtEl>
                                        <p:attrNameLst>
                                          <p:attrName>ppt_y</p:attrName>
                                        </p:attrNameLst>
                                      </p:cBhvr>
                                      <p:tavLst>
                                        <p:tav tm="0">
                                          <p:val>
                                            <p:strVal val="#ppt_y"/>
                                          </p:val>
                                        </p:tav>
                                        <p:tav tm="100000">
                                          <p:val>
                                            <p:strVal val="#ppt_y"/>
                                          </p:val>
                                        </p:tav>
                                      </p:tavLst>
                                    </p:anim>
                                  </p:childTnLst>
                                </p:cTn>
                              </p:par>
                              <p:par>
                                <p:cTn id="24" presetID="2" presetClass="entr" presetSubtype="8" dur="500" fill="hold" grpId="0" nodeType="withEffect">
                                  <p:stCondLst>
                                    <p:cond delay="0"/>
                                  </p:stCondLst>
                                  <p:childTnLst>
                                    <p:set>
                                      <p:cBhvr>
                                        <p:cTn id="25" dur="1" fill="hold">
                                          <p:stCondLst>
                                            <p:cond delay="0"/>
                                          </p:stCondLst>
                                        </p:cTn>
                                        <p:tgtEl>
                                          <p:spTgt spid="74"/>
                                        </p:tgtEl>
                                        <p:attrNameLst>
                                          <p:attrName>style.visibility</p:attrName>
                                        </p:attrNameLst>
                                      </p:cBhvr>
                                      <p:to>
                                        <p:strVal val="visible"/>
                                      </p:to>
                                    </p:set>
                                    <p:anim calcmode="lin" valueType="num">
                                      <p:cBhvr additive="base">
                                        <p:cTn id="26" dur="500" fill="hold"/>
                                        <p:tgtEl>
                                          <p:spTgt spid="74"/>
                                        </p:tgtEl>
                                        <p:attrNameLst>
                                          <p:attrName>ppt_x</p:attrName>
                                        </p:attrNameLst>
                                      </p:cBhvr>
                                      <p:tavLst>
                                        <p:tav tm="0">
                                          <p:val>
                                            <p:strVal val="0-#ppt_w/2"/>
                                          </p:val>
                                        </p:tav>
                                        <p:tav tm="100000">
                                          <p:val>
                                            <p:strVal val="#ppt_x"/>
                                          </p:val>
                                        </p:tav>
                                      </p:tavLst>
                                    </p:anim>
                                    <p:anim calcmode="lin" valueType="num">
                                      <p:cBhvr additive="base">
                                        <p:cTn id="27" dur="500" fill="hold"/>
                                        <p:tgtEl>
                                          <p:spTgt spid="74"/>
                                        </p:tgtEl>
                                        <p:attrNameLst>
                                          <p:attrName>ppt_y</p:attrName>
                                        </p:attrNameLst>
                                      </p:cBhvr>
                                      <p:tavLst>
                                        <p:tav tm="0">
                                          <p:val>
                                            <p:strVal val="#ppt_y"/>
                                          </p:val>
                                        </p:tav>
                                        <p:tav tm="100000">
                                          <p:val>
                                            <p:strVal val="#ppt_y"/>
                                          </p:val>
                                        </p:tav>
                                      </p:tavLst>
                                    </p:anim>
                                  </p:childTnLst>
                                </p:cTn>
                              </p:par>
                            </p:childTnLst>
                          </p:cTn>
                        </p:par>
                        <p:par>
                          <p:cTn id="28" fill="hold" nodeType="afterGroup">
                            <p:stCondLst>
                              <p:cond delay="1500"/>
                            </p:stCondLst>
                            <p:childTnLst>
                              <p:par>
                                <p:cTn id="29" presetID="22" presetClass="entr" presetSubtype="8" dur="500" fill="hold" nodeType="afterEffect">
                                  <p:stCondLst>
                                    <p:cond delay="0"/>
                                  </p:stCondLst>
                                  <p:childTnLst>
                                    <p:set>
                                      <p:cBhvr>
                                        <p:cTn id="30" dur="1" fill="hold">
                                          <p:stCondLst>
                                            <p:cond delay="0"/>
                                          </p:stCondLst>
                                        </p:cTn>
                                        <p:tgtEl>
                                          <p:spTgt spid="75"/>
                                        </p:tgtEl>
                                        <p:attrNameLst>
                                          <p:attrName>style.visibility</p:attrName>
                                        </p:attrNameLst>
                                      </p:cBhvr>
                                      <p:to>
                                        <p:strVal val="visible"/>
                                      </p:to>
                                    </p:set>
                                    <p:animEffect transition="in" filter="wipe(left)">
                                      <p:cBhvr>
                                        <p:cTn id="31" dur="500"/>
                                        <p:tgtEl>
                                          <p:spTgt spid="75"/>
                                        </p:tgtEl>
                                      </p:cBhvr>
                                    </p:animEffect>
                                  </p:childTnLst>
                                </p:cTn>
                              </p:par>
                              <p:par>
                                <p:cTn id="32" presetID="22" presetClass="entr" presetSubtype="8" dur="500" fill="hold" nodeType="withEffect">
                                  <p:stCondLst>
                                    <p:cond delay="0"/>
                                  </p:stCondLst>
                                  <p:childTnLst>
                                    <p:set>
                                      <p:cBhvr>
                                        <p:cTn id="33" dur="1" fill="hold">
                                          <p:stCondLst>
                                            <p:cond delay="0"/>
                                          </p:stCondLst>
                                        </p:cTn>
                                        <p:tgtEl>
                                          <p:spTgt spid="76"/>
                                        </p:tgtEl>
                                        <p:attrNameLst>
                                          <p:attrName>style.visibility</p:attrName>
                                        </p:attrNameLst>
                                      </p:cBhvr>
                                      <p:to>
                                        <p:strVal val="visible"/>
                                      </p:to>
                                    </p:set>
                                    <p:animEffect transition="in" filter="wipe(left)">
                                      <p:cBhvr>
                                        <p:cTn id="34" dur="500"/>
                                        <p:tgtEl>
                                          <p:spTgt spid="76"/>
                                        </p:tgtEl>
                                      </p:cBhvr>
                                    </p:animEffect>
                                  </p:childTnLst>
                                </p:cTn>
                              </p:par>
                              <p:par>
                                <p:cTn id="35" presetID="22" presetClass="entr" presetSubtype="8" dur="500" fill="hold" nodeType="withEffect">
                                  <p:stCondLst>
                                    <p:cond delay="0"/>
                                  </p:stCondLst>
                                  <p:childTnLst>
                                    <p:set>
                                      <p:cBhvr>
                                        <p:cTn id="36" dur="1" fill="hold">
                                          <p:stCondLst>
                                            <p:cond delay="0"/>
                                          </p:stCondLst>
                                        </p:cTn>
                                        <p:tgtEl>
                                          <p:spTgt spid="77"/>
                                        </p:tgtEl>
                                        <p:attrNameLst>
                                          <p:attrName>style.visibility</p:attrName>
                                        </p:attrNameLst>
                                      </p:cBhvr>
                                      <p:to>
                                        <p:strVal val="visible"/>
                                      </p:to>
                                    </p:set>
                                    <p:animEffect transition="in" filter="wipe(left)">
                                      <p:cBhvr>
                                        <p:cTn id="37" dur="500"/>
                                        <p:tgtEl>
                                          <p:spTgt spid="77"/>
                                        </p:tgtEl>
                                      </p:cBhvr>
                                    </p:animEffect>
                                  </p:childTnLst>
                                </p:cTn>
                              </p:par>
                            </p:childTnLst>
                          </p:cTn>
                        </p:par>
                        <p:par>
                          <p:cTn id="38" fill="hold" nodeType="afterGroup">
                            <p:stCondLst>
                              <p:cond delay="2000"/>
                            </p:stCondLst>
                            <p:childTnLst>
                              <p:par>
                                <p:cTn id="39" presetID="47" presetClass="entr" presetSubtype="0" dur="500" fill="hold" grpId="0" nodeType="afterEffect">
                                  <p:stCondLst>
                                    <p:cond delay="0"/>
                                  </p:stCondLst>
                                  <p:childTnLst>
                                    <p:set>
                                      <p:cBhvr>
                                        <p:cTn id="40" dur="1" fill="hold">
                                          <p:stCondLst>
                                            <p:cond delay="0"/>
                                          </p:stCondLst>
                                        </p:cTn>
                                        <p:tgtEl>
                                          <p:spTgt spid="44"/>
                                        </p:tgtEl>
                                        <p:attrNameLst>
                                          <p:attrName>style.visibility</p:attrName>
                                        </p:attrNameLst>
                                      </p:cBhvr>
                                      <p:to>
                                        <p:strVal val="visible"/>
                                      </p:to>
                                    </p:set>
                                    <p:animEffect transition="in" filter="fade">
                                      <p:cBhvr>
                                        <p:cTn id="41" dur="500"/>
                                        <p:tgtEl>
                                          <p:spTgt spid="44"/>
                                        </p:tgtEl>
                                      </p:cBhvr>
                                    </p:animEffect>
                                    <p:anim calcmode="lin" valueType="num">
                                      <p:cBhvr>
                                        <p:cTn id="42" dur="500" fill="hold"/>
                                        <p:tgtEl>
                                          <p:spTgt spid="44"/>
                                        </p:tgtEl>
                                        <p:attrNameLst>
                                          <p:attrName>ppt_x</p:attrName>
                                        </p:attrNameLst>
                                      </p:cBhvr>
                                      <p:tavLst>
                                        <p:tav tm="0">
                                          <p:val>
                                            <p:strVal val="#ppt_x"/>
                                          </p:val>
                                        </p:tav>
                                        <p:tav tm="100000">
                                          <p:val>
                                            <p:strVal val="#ppt_x"/>
                                          </p:val>
                                        </p:tav>
                                      </p:tavLst>
                                    </p:anim>
                                    <p:anim calcmode="lin" valueType="num">
                                      <p:cBhvr>
                                        <p:cTn id="43" dur="500" fill="hold"/>
                                        <p:tgtEl>
                                          <p:spTgt spid="44"/>
                                        </p:tgtEl>
                                        <p:attrNameLst>
                                          <p:attrName>ppt_y</p:attrName>
                                        </p:attrNameLst>
                                      </p:cBhvr>
                                      <p:tavLst>
                                        <p:tav tm="0">
                                          <p:val>
                                            <p:strVal val="#ppt_y-.1"/>
                                          </p:val>
                                        </p:tav>
                                        <p:tav tm="100000">
                                          <p:val>
                                            <p:strVal val="#ppt_y"/>
                                          </p:val>
                                        </p:tav>
                                      </p:tavLst>
                                    </p:anim>
                                  </p:childTnLst>
                                </p:cTn>
                              </p:par>
                            </p:childTnLst>
                          </p:cTn>
                        </p:par>
                        <p:par>
                          <p:cTn id="44" fill="hold" nodeType="afterGroup">
                            <p:stCondLst>
                              <p:cond delay="2500"/>
                            </p:stCondLst>
                            <p:childTnLst>
                              <p:par>
                                <p:cTn id="45" presetID="47" presetClass="entr" presetSubtype="0" dur="500" fill="hold" grpId="0" nodeType="afterEffect">
                                  <p:stCondLst>
                                    <p:cond delay="0"/>
                                  </p:stCondLst>
                                  <p:childTnLst>
                                    <p:set>
                                      <p:cBhvr>
                                        <p:cTn id="46" dur="1" fill="hold">
                                          <p:stCondLst>
                                            <p:cond delay="0"/>
                                          </p:stCondLst>
                                        </p:cTn>
                                        <p:tgtEl>
                                          <p:spTgt spid="56"/>
                                        </p:tgtEl>
                                        <p:attrNameLst>
                                          <p:attrName>style.visibility</p:attrName>
                                        </p:attrNameLst>
                                      </p:cBhvr>
                                      <p:to>
                                        <p:strVal val="visible"/>
                                      </p:to>
                                    </p:set>
                                    <p:animEffect transition="in" filter="fade">
                                      <p:cBhvr>
                                        <p:cTn id="47" dur="500"/>
                                        <p:tgtEl>
                                          <p:spTgt spid="56"/>
                                        </p:tgtEl>
                                      </p:cBhvr>
                                    </p:animEffect>
                                    <p:anim calcmode="lin" valueType="num">
                                      <p:cBhvr>
                                        <p:cTn id="48" dur="500" fill="hold"/>
                                        <p:tgtEl>
                                          <p:spTgt spid="56"/>
                                        </p:tgtEl>
                                        <p:attrNameLst>
                                          <p:attrName>ppt_x</p:attrName>
                                        </p:attrNameLst>
                                      </p:cBhvr>
                                      <p:tavLst>
                                        <p:tav tm="0">
                                          <p:val>
                                            <p:strVal val="#ppt_x"/>
                                          </p:val>
                                        </p:tav>
                                        <p:tav tm="100000">
                                          <p:val>
                                            <p:strVal val="#ppt_x"/>
                                          </p:val>
                                        </p:tav>
                                      </p:tavLst>
                                    </p:anim>
                                    <p:anim calcmode="lin" valueType="num">
                                      <p:cBhvr>
                                        <p:cTn id="49" dur="500" fill="hold"/>
                                        <p:tgtEl>
                                          <p:spTgt spid="56"/>
                                        </p:tgtEl>
                                        <p:attrNameLst>
                                          <p:attrName>ppt_y</p:attrName>
                                        </p:attrNameLst>
                                      </p:cBhvr>
                                      <p:tavLst>
                                        <p:tav tm="0">
                                          <p:val>
                                            <p:strVal val="#ppt_y-.1"/>
                                          </p:val>
                                        </p:tav>
                                        <p:tav tm="100000">
                                          <p:val>
                                            <p:strVal val="#ppt_y"/>
                                          </p:val>
                                        </p:tav>
                                      </p:tavLst>
                                    </p:anim>
                                  </p:childTnLst>
                                </p:cTn>
                              </p:par>
                            </p:childTnLst>
                          </p:cTn>
                        </p:par>
                        <p:par>
                          <p:cTn id="50" fill="hold" nodeType="afterGroup">
                            <p:stCondLst>
                              <p:cond delay="3000"/>
                            </p:stCondLst>
                            <p:childTnLst>
                              <p:par>
                                <p:cTn id="51" presetID="47" presetClass="entr" presetSubtype="0" dur="500" fill="hold" grpId="0" nodeType="afterEffect">
                                  <p:stCondLst>
                                    <p:cond delay="0"/>
                                  </p:stCondLst>
                                  <p:childTnLst>
                                    <p:set>
                                      <p:cBhvr>
                                        <p:cTn id="52" dur="1" fill="hold">
                                          <p:stCondLst>
                                            <p:cond delay="0"/>
                                          </p:stCondLst>
                                        </p:cTn>
                                        <p:tgtEl>
                                          <p:spTgt spid="57"/>
                                        </p:tgtEl>
                                        <p:attrNameLst>
                                          <p:attrName>style.visibility</p:attrName>
                                        </p:attrNameLst>
                                      </p:cBhvr>
                                      <p:to>
                                        <p:strVal val="visible"/>
                                      </p:to>
                                    </p:set>
                                    <p:animEffect transition="in" filter="fade">
                                      <p:cBhvr>
                                        <p:cTn id="53" dur="500"/>
                                        <p:tgtEl>
                                          <p:spTgt spid="57"/>
                                        </p:tgtEl>
                                      </p:cBhvr>
                                    </p:animEffect>
                                    <p:anim calcmode="lin" valueType="num">
                                      <p:cBhvr>
                                        <p:cTn id="54" dur="500" fill="hold"/>
                                        <p:tgtEl>
                                          <p:spTgt spid="57"/>
                                        </p:tgtEl>
                                        <p:attrNameLst>
                                          <p:attrName>ppt_x</p:attrName>
                                        </p:attrNameLst>
                                      </p:cBhvr>
                                      <p:tavLst>
                                        <p:tav tm="0">
                                          <p:val>
                                            <p:strVal val="#ppt_x"/>
                                          </p:val>
                                        </p:tav>
                                        <p:tav tm="100000">
                                          <p:val>
                                            <p:strVal val="#ppt_x"/>
                                          </p:val>
                                        </p:tav>
                                      </p:tavLst>
                                    </p:anim>
                                    <p:anim calcmode="lin" valueType="num">
                                      <p:cBhvr>
                                        <p:cTn id="55" dur="500" fill="hold"/>
                                        <p:tgtEl>
                                          <p:spTgt spid="5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 grpId="0"/>
      <p:bldP spid="73" grpId="0"/>
      <p:bldP spid="86" grpId="0"/>
      <p:bldP spid="44" grpId="0"/>
      <p:bldP spid="56" grpId="0"/>
      <p:bldP spid="57" grpId="0"/>
      <p:bldP spid="58" grpId="0"/>
      <p:bldP spid="59" grpId="0"/>
      <p:bldP spid="74"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燕尾形 27">
            <a:extLst>
              <a:ext uri="{FF2B5EF4-FFF2-40B4-BE49-F238E27FC236}">
                <a16:creationId xmlns:a16="http://schemas.microsoft.com/office/drawing/2014/main" id="{E62CF5B8-7031-4EA5-987A-D47E69612775}"/>
              </a:ext>
            </a:extLst>
          </p:cNvPr>
          <p:cNvSpPr/>
          <p:nvPr/>
        </p:nvSpPr>
        <p:spPr>
          <a:xfrm>
            <a:off x="1639480" y="3582261"/>
            <a:ext cx="2208245" cy="288032"/>
          </a:xfrm>
          <a:prstGeom prst="chevron">
            <a:avLst/>
          </a:prstGeom>
          <a:solidFill>
            <a:schemeClr val="accent3"/>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pitchFamily="34" charset="0"/>
              <a:cs typeface="+mn-ea"/>
              <a:sym typeface="Calibri" panose="020f0502020204030204" pitchFamily="34" charset="0"/>
            </a:endParaRPr>
          </a:p>
        </p:txBody>
      </p:sp>
      <p:sp>
        <p:nvSpPr>
          <p:cNvPr id="6" name="燕尾形 28">
            <a:extLst>
              <a:ext uri="{FF2B5EF4-FFF2-40B4-BE49-F238E27FC236}">
                <a16:creationId xmlns:a16="http://schemas.microsoft.com/office/drawing/2014/main" id="{5B409CE8-1B2E-468F-B77D-A163E4BC691C}"/>
              </a:ext>
            </a:extLst>
          </p:cNvPr>
          <p:cNvSpPr/>
          <p:nvPr/>
        </p:nvSpPr>
        <p:spPr>
          <a:xfrm>
            <a:off x="4087752" y="3582261"/>
            <a:ext cx="2208245" cy="288032"/>
          </a:xfrm>
          <a:prstGeom prst="chevron">
            <a:avLst/>
          </a:prstGeom>
          <a:solidFill>
            <a:schemeClr val="accent2"/>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pitchFamily="34" charset="0"/>
              <a:cs typeface="+mn-ea"/>
              <a:sym typeface="Calibri" panose="020f0502020204030204" pitchFamily="34" charset="0"/>
            </a:endParaRPr>
          </a:p>
        </p:txBody>
      </p:sp>
      <p:sp>
        <p:nvSpPr>
          <p:cNvPr id="7" name="燕尾形 29">
            <a:extLst>
              <a:ext uri="{FF2B5EF4-FFF2-40B4-BE49-F238E27FC236}">
                <a16:creationId xmlns:a16="http://schemas.microsoft.com/office/drawing/2014/main" id="{C66440B3-69FF-4A13-B479-15855CEF4319}"/>
              </a:ext>
            </a:extLst>
          </p:cNvPr>
          <p:cNvSpPr/>
          <p:nvPr/>
        </p:nvSpPr>
        <p:spPr>
          <a:xfrm>
            <a:off x="6556128" y="3582261"/>
            <a:ext cx="2208245" cy="288032"/>
          </a:xfrm>
          <a:prstGeom prst="chevron">
            <a:avLst/>
          </a:prstGeom>
          <a:solidFill>
            <a:schemeClr val="accent3"/>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pitchFamily="34" charset="0"/>
              <a:cs typeface="+mn-ea"/>
              <a:sym typeface="Calibri" panose="020f0502020204030204" pitchFamily="34" charset="0"/>
            </a:endParaRPr>
          </a:p>
        </p:txBody>
      </p:sp>
      <p:sp>
        <p:nvSpPr>
          <p:cNvPr id="8" name="燕尾形 30">
            <a:extLst>
              <a:ext uri="{FF2B5EF4-FFF2-40B4-BE49-F238E27FC236}">
                <a16:creationId xmlns:a16="http://schemas.microsoft.com/office/drawing/2014/main" id="{F90A60E8-9FF8-4D7C-93CC-E7C634D67D67}"/>
              </a:ext>
            </a:extLst>
          </p:cNvPr>
          <p:cNvSpPr/>
          <p:nvPr/>
        </p:nvSpPr>
        <p:spPr>
          <a:xfrm>
            <a:off x="9024504" y="3582261"/>
            <a:ext cx="2208245" cy="288032"/>
          </a:xfrm>
          <a:prstGeom prst="chevron">
            <a:avLst/>
          </a:prstGeom>
          <a:solidFill>
            <a:schemeClr val="accent2"/>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pitchFamily="34" charset="0"/>
              <a:cs typeface="+mn-ea"/>
              <a:sym typeface="Calibri" panose="020f0502020204030204" pitchFamily="34" charset="0"/>
            </a:endParaRPr>
          </a:p>
        </p:txBody>
      </p:sp>
      <p:sp>
        <p:nvSpPr>
          <p:cNvPr id="9" name="Freeform 197">
            <a:extLst>
              <a:ext uri="{FF2B5EF4-FFF2-40B4-BE49-F238E27FC236}">
                <a16:creationId xmlns:a16="http://schemas.microsoft.com/office/drawing/2014/main" id="{E36898E3-35B0-49B5-B5CA-091CA8E4880D}"/>
              </a:ext>
            </a:extLst>
          </p:cNvPr>
          <p:cNvSpPr>
            <a:spLocks noChangeAspect="1" noEditPoints="1"/>
          </p:cNvSpPr>
          <p:nvPr/>
        </p:nvSpPr>
        <p:spPr bwMode="auto">
          <a:xfrm>
            <a:off x="8318256" y="1428527"/>
            <a:ext cx="446117" cy="480000"/>
          </a:xfrm>
          <a:custGeom>
            <a:gdLst>
              <a:gd name="T0" fmla="*/ 23 w 157"/>
              <a:gd name="T1" fmla="*/ 136 h 171"/>
              <a:gd name="T2" fmla="*/ 25 w 157"/>
              <a:gd name="T3" fmla="*/ 144 h 171"/>
              <a:gd name="T4" fmla="*/ 132 w 157"/>
              <a:gd name="T5" fmla="*/ 144 h 171"/>
              <a:gd name="T6" fmla="*/ 134 w 157"/>
              <a:gd name="T7" fmla="*/ 136 h 171"/>
              <a:gd name="T8" fmla="*/ 29 w 157"/>
              <a:gd name="T9" fmla="*/ 132 h 171"/>
              <a:gd name="T10" fmla="*/ 23 w 157"/>
              <a:gd name="T11" fmla="*/ 100 h 171"/>
              <a:gd name="T12" fmla="*/ 25 w 157"/>
              <a:gd name="T13" fmla="*/ 112 h 171"/>
              <a:gd name="T14" fmla="*/ 132 w 157"/>
              <a:gd name="T15" fmla="*/ 112 h 171"/>
              <a:gd name="T16" fmla="*/ 134 w 157"/>
              <a:gd name="T17" fmla="*/ 100 h 171"/>
              <a:gd name="T18" fmla="*/ 29 w 157"/>
              <a:gd name="T19" fmla="*/ 96 h 171"/>
              <a:gd name="T20" fmla="*/ 23 w 157"/>
              <a:gd name="T21" fmla="*/ 65 h 171"/>
              <a:gd name="T22" fmla="*/ 25 w 157"/>
              <a:gd name="T23" fmla="*/ 77 h 171"/>
              <a:gd name="T24" fmla="*/ 132 w 157"/>
              <a:gd name="T25" fmla="*/ 77 h 171"/>
              <a:gd name="T26" fmla="*/ 134 w 157"/>
              <a:gd name="T27" fmla="*/ 65 h 171"/>
              <a:gd name="T28" fmla="*/ 29 w 157"/>
              <a:gd name="T29" fmla="*/ 61 h 171"/>
              <a:gd name="T30" fmla="*/ 22 w 157"/>
              <a:gd name="T31" fmla="*/ 24 h 171"/>
              <a:gd name="T32" fmla="*/ 31 w 157"/>
              <a:gd name="T33" fmla="*/ 40 h 171"/>
              <a:gd name="T34" fmla="*/ 49 w 157"/>
              <a:gd name="T35" fmla="*/ 36 h 171"/>
              <a:gd name="T36" fmla="*/ 55 w 157"/>
              <a:gd name="T37" fmla="*/ 16 h 171"/>
              <a:gd name="T38" fmla="*/ 63 w 157"/>
              <a:gd name="T39" fmla="*/ 30 h 171"/>
              <a:gd name="T40" fmla="*/ 78 w 157"/>
              <a:gd name="T41" fmla="*/ 40 h 171"/>
              <a:gd name="T42" fmla="*/ 94 w 157"/>
              <a:gd name="T43" fmla="*/ 30 h 171"/>
              <a:gd name="T44" fmla="*/ 102 w 157"/>
              <a:gd name="T45" fmla="*/ 16 h 171"/>
              <a:gd name="T46" fmla="*/ 108 w 157"/>
              <a:gd name="T47" fmla="*/ 36 h 171"/>
              <a:gd name="T48" fmla="*/ 126 w 157"/>
              <a:gd name="T49" fmla="*/ 40 h 171"/>
              <a:gd name="T50" fmla="*/ 135 w 157"/>
              <a:gd name="T51" fmla="*/ 24 h 171"/>
              <a:gd name="T52" fmla="*/ 153 w 157"/>
              <a:gd name="T53" fmla="*/ 18 h 171"/>
              <a:gd name="T54" fmla="*/ 157 w 157"/>
              <a:gd name="T55" fmla="*/ 163 h 171"/>
              <a:gd name="T56" fmla="*/ 149 w 157"/>
              <a:gd name="T57" fmla="*/ 171 h 171"/>
              <a:gd name="T58" fmla="*/ 2 w 157"/>
              <a:gd name="T59" fmla="*/ 167 h 171"/>
              <a:gd name="T60" fmla="*/ 2 w 157"/>
              <a:gd name="T61" fmla="*/ 20 h 171"/>
              <a:gd name="T62" fmla="*/ 118 w 157"/>
              <a:gd name="T63" fmla="*/ 0 h 171"/>
              <a:gd name="T64" fmla="*/ 128 w 157"/>
              <a:gd name="T65" fmla="*/ 8 h 171"/>
              <a:gd name="T66" fmla="*/ 124 w 157"/>
              <a:gd name="T67" fmla="*/ 32 h 171"/>
              <a:gd name="T68" fmla="*/ 112 w 157"/>
              <a:gd name="T69" fmla="*/ 28 h 171"/>
              <a:gd name="T70" fmla="*/ 112 w 157"/>
              <a:gd name="T71" fmla="*/ 4 h 171"/>
              <a:gd name="T72" fmla="*/ 78 w 157"/>
              <a:gd name="T73" fmla="*/ 0 h 171"/>
              <a:gd name="T74" fmla="*/ 86 w 157"/>
              <a:gd name="T75" fmla="*/ 8 h 171"/>
              <a:gd name="T76" fmla="*/ 82 w 157"/>
              <a:gd name="T77" fmla="*/ 32 h 171"/>
              <a:gd name="T78" fmla="*/ 71 w 157"/>
              <a:gd name="T79" fmla="*/ 28 h 171"/>
              <a:gd name="T80" fmla="*/ 71 w 157"/>
              <a:gd name="T81" fmla="*/ 4 h 171"/>
              <a:gd name="T82" fmla="*/ 39 w 157"/>
              <a:gd name="T83" fmla="*/ 0 h 171"/>
              <a:gd name="T84" fmla="*/ 47 w 157"/>
              <a:gd name="T85" fmla="*/ 8 h 171"/>
              <a:gd name="T86" fmla="*/ 43 w 157"/>
              <a:gd name="T87" fmla="*/ 32 h 171"/>
              <a:gd name="T88" fmla="*/ 31 w 157"/>
              <a:gd name="T89" fmla="*/ 28 h 171"/>
              <a:gd name="T90" fmla="*/ 31 w 157"/>
              <a:gd name="T91" fmla="*/ 4 h 1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57" h="171">
                <a:moveTo>
                  <a:pt x="29" y="132"/>
                </a:moveTo>
                <a:lnTo>
                  <a:pt x="25" y="132"/>
                </a:lnTo>
                <a:lnTo>
                  <a:pt x="23" y="136"/>
                </a:lnTo>
                <a:lnTo>
                  <a:pt x="22" y="138"/>
                </a:lnTo>
                <a:lnTo>
                  <a:pt x="23" y="142"/>
                </a:lnTo>
                <a:lnTo>
                  <a:pt x="25" y="144"/>
                </a:lnTo>
                <a:lnTo>
                  <a:pt x="29" y="146"/>
                </a:lnTo>
                <a:lnTo>
                  <a:pt x="128" y="146"/>
                </a:lnTo>
                <a:lnTo>
                  <a:pt x="132" y="144"/>
                </a:lnTo>
                <a:lnTo>
                  <a:pt x="134" y="142"/>
                </a:lnTo>
                <a:lnTo>
                  <a:pt x="135" y="138"/>
                </a:lnTo>
                <a:lnTo>
                  <a:pt x="134" y="136"/>
                </a:lnTo>
                <a:lnTo>
                  <a:pt x="132" y="132"/>
                </a:lnTo>
                <a:lnTo>
                  <a:pt x="128" y="132"/>
                </a:lnTo>
                <a:lnTo>
                  <a:pt x="29" y="132"/>
                </a:lnTo>
                <a:close/>
                <a:moveTo>
                  <a:pt x="29" y="96"/>
                </a:moveTo>
                <a:lnTo>
                  <a:pt x="25" y="98"/>
                </a:lnTo>
                <a:lnTo>
                  <a:pt x="23" y="100"/>
                </a:lnTo>
                <a:lnTo>
                  <a:pt x="22" y="104"/>
                </a:lnTo>
                <a:lnTo>
                  <a:pt x="23" y="108"/>
                </a:lnTo>
                <a:lnTo>
                  <a:pt x="25" y="112"/>
                </a:lnTo>
                <a:lnTo>
                  <a:pt x="29" y="112"/>
                </a:lnTo>
                <a:lnTo>
                  <a:pt x="128" y="112"/>
                </a:lnTo>
                <a:lnTo>
                  <a:pt x="132" y="112"/>
                </a:lnTo>
                <a:lnTo>
                  <a:pt x="134" y="108"/>
                </a:lnTo>
                <a:lnTo>
                  <a:pt x="135" y="104"/>
                </a:lnTo>
                <a:lnTo>
                  <a:pt x="134" y="100"/>
                </a:lnTo>
                <a:lnTo>
                  <a:pt x="132" y="98"/>
                </a:lnTo>
                <a:lnTo>
                  <a:pt x="128" y="96"/>
                </a:lnTo>
                <a:lnTo>
                  <a:pt x="29" y="96"/>
                </a:lnTo>
                <a:close/>
                <a:moveTo>
                  <a:pt x="29" y="61"/>
                </a:moveTo>
                <a:lnTo>
                  <a:pt x="25" y="63"/>
                </a:lnTo>
                <a:lnTo>
                  <a:pt x="23" y="65"/>
                </a:lnTo>
                <a:lnTo>
                  <a:pt x="22" y="69"/>
                </a:lnTo>
                <a:lnTo>
                  <a:pt x="23" y="73"/>
                </a:lnTo>
                <a:lnTo>
                  <a:pt x="25" y="77"/>
                </a:lnTo>
                <a:lnTo>
                  <a:pt x="29" y="79"/>
                </a:lnTo>
                <a:lnTo>
                  <a:pt x="128" y="79"/>
                </a:lnTo>
                <a:lnTo>
                  <a:pt x="132" y="77"/>
                </a:lnTo>
                <a:lnTo>
                  <a:pt x="134" y="73"/>
                </a:lnTo>
                <a:lnTo>
                  <a:pt x="135" y="69"/>
                </a:lnTo>
                <a:lnTo>
                  <a:pt x="134" y="65"/>
                </a:lnTo>
                <a:lnTo>
                  <a:pt x="132" y="63"/>
                </a:lnTo>
                <a:lnTo>
                  <a:pt x="128" y="61"/>
                </a:lnTo>
                <a:lnTo>
                  <a:pt x="29" y="61"/>
                </a:lnTo>
                <a:close/>
                <a:moveTo>
                  <a:pt x="8" y="16"/>
                </a:moveTo>
                <a:lnTo>
                  <a:pt x="22" y="16"/>
                </a:lnTo>
                <a:lnTo>
                  <a:pt x="22" y="24"/>
                </a:lnTo>
                <a:lnTo>
                  <a:pt x="23" y="30"/>
                </a:lnTo>
                <a:lnTo>
                  <a:pt x="27" y="36"/>
                </a:lnTo>
                <a:lnTo>
                  <a:pt x="31" y="40"/>
                </a:lnTo>
                <a:lnTo>
                  <a:pt x="39" y="40"/>
                </a:lnTo>
                <a:lnTo>
                  <a:pt x="45" y="40"/>
                </a:lnTo>
                <a:lnTo>
                  <a:pt x="49" y="36"/>
                </a:lnTo>
                <a:lnTo>
                  <a:pt x="53" y="30"/>
                </a:lnTo>
                <a:lnTo>
                  <a:pt x="55" y="24"/>
                </a:lnTo>
                <a:lnTo>
                  <a:pt x="55" y="16"/>
                </a:lnTo>
                <a:lnTo>
                  <a:pt x="63" y="16"/>
                </a:lnTo>
                <a:lnTo>
                  <a:pt x="63" y="24"/>
                </a:lnTo>
                <a:lnTo>
                  <a:pt x="63" y="30"/>
                </a:lnTo>
                <a:lnTo>
                  <a:pt x="67" y="36"/>
                </a:lnTo>
                <a:lnTo>
                  <a:pt x="73" y="40"/>
                </a:lnTo>
                <a:lnTo>
                  <a:pt x="78" y="40"/>
                </a:lnTo>
                <a:lnTo>
                  <a:pt x="84" y="40"/>
                </a:lnTo>
                <a:lnTo>
                  <a:pt x="90" y="36"/>
                </a:lnTo>
                <a:lnTo>
                  <a:pt x="94" y="30"/>
                </a:lnTo>
                <a:lnTo>
                  <a:pt x="94" y="24"/>
                </a:lnTo>
                <a:lnTo>
                  <a:pt x="94" y="16"/>
                </a:lnTo>
                <a:lnTo>
                  <a:pt x="102" y="16"/>
                </a:lnTo>
                <a:lnTo>
                  <a:pt x="102" y="24"/>
                </a:lnTo>
                <a:lnTo>
                  <a:pt x="104" y="30"/>
                </a:lnTo>
                <a:lnTo>
                  <a:pt x="108" y="36"/>
                </a:lnTo>
                <a:lnTo>
                  <a:pt x="112" y="40"/>
                </a:lnTo>
                <a:lnTo>
                  <a:pt x="118" y="40"/>
                </a:lnTo>
                <a:lnTo>
                  <a:pt x="126" y="40"/>
                </a:lnTo>
                <a:lnTo>
                  <a:pt x="130" y="36"/>
                </a:lnTo>
                <a:lnTo>
                  <a:pt x="134" y="30"/>
                </a:lnTo>
                <a:lnTo>
                  <a:pt x="135" y="24"/>
                </a:lnTo>
                <a:lnTo>
                  <a:pt x="135" y="16"/>
                </a:lnTo>
                <a:lnTo>
                  <a:pt x="149" y="16"/>
                </a:lnTo>
                <a:lnTo>
                  <a:pt x="153" y="18"/>
                </a:lnTo>
                <a:lnTo>
                  <a:pt x="155" y="20"/>
                </a:lnTo>
                <a:lnTo>
                  <a:pt x="157" y="24"/>
                </a:lnTo>
                <a:lnTo>
                  <a:pt x="157" y="163"/>
                </a:lnTo>
                <a:lnTo>
                  <a:pt x="155" y="167"/>
                </a:lnTo>
                <a:lnTo>
                  <a:pt x="153" y="171"/>
                </a:lnTo>
                <a:lnTo>
                  <a:pt x="149" y="171"/>
                </a:lnTo>
                <a:lnTo>
                  <a:pt x="8" y="171"/>
                </a:lnTo>
                <a:lnTo>
                  <a:pt x="4" y="171"/>
                </a:lnTo>
                <a:lnTo>
                  <a:pt x="2" y="167"/>
                </a:lnTo>
                <a:lnTo>
                  <a:pt x="0" y="163"/>
                </a:lnTo>
                <a:lnTo>
                  <a:pt x="0" y="24"/>
                </a:lnTo>
                <a:lnTo>
                  <a:pt x="2" y="20"/>
                </a:lnTo>
                <a:lnTo>
                  <a:pt x="4" y="18"/>
                </a:lnTo>
                <a:lnTo>
                  <a:pt x="8" y="16"/>
                </a:lnTo>
                <a:close/>
                <a:moveTo>
                  <a:pt x="118" y="0"/>
                </a:moveTo>
                <a:lnTo>
                  <a:pt x="124" y="0"/>
                </a:lnTo>
                <a:lnTo>
                  <a:pt x="126" y="4"/>
                </a:lnTo>
                <a:lnTo>
                  <a:pt x="128" y="8"/>
                </a:lnTo>
                <a:lnTo>
                  <a:pt x="128" y="24"/>
                </a:lnTo>
                <a:lnTo>
                  <a:pt x="126" y="28"/>
                </a:lnTo>
                <a:lnTo>
                  <a:pt x="124" y="32"/>
                </a:lnTo>
                <a:lnTo>
                  <a:pt x="118" y="32"/>
                </a:lnTo>
                <a:lnTo>
                  <a:pt x="114" y="32"/>
                </a:lnTo>
                <a:lnTo>
                  <a:pt x="112" y="28"/>
                </a:lnTo>
                <a:lnTo>
                  <a:pt x="110" y="24"/>
                </a:lnTo>
                <a:lnTo>
                  <a:pt x="110" y="8"/>
                </a:lnTo>
                <a:lnTo>
                  <a:pt x="112" y="4"/>
                </a:lnTo>
                <a:lnTo>
                  <a:pt x="114" y="0"/>
                </a:lnTo>
                <a:lnTo>
                  <a:pt x="118" y="0"/>
                </a:lnTo>
                <a:close/>
                <a:moveTo>
                  <a:pt x="78" y="0"/>
                </a:moveTo>
                <a:lnTo>
                  <a:pt x="82" y="0"/>
                </a:lnTo>
                <a:lnTo>
                  <a:pt x="86" y="4"/>
                </a:lnTo>
                <a:lnTo>
                  <a:pt x="86" y="8"/>
                </a:lnTo>
                <a:lnTo>
                  <a:pt x="86" y="24"/>
                </a:lnTo>
                <a:lnTo>
                  <a:pt x="86" y="28"/>
                </a:lnTo>
                <a:lnTo>
                  <a:pt x="82" y="32"/>
                </a:lnTo>
                <a:lnTo>
                  <a:pt x="78" y="32"/>
                </a:lnTo>
                <a:lnTo>
                  <a:pt x="75" y="32"/>
                </a:lnTo>
                <a:lnTo>
                  <a:pt x="71" y="28"/>
                </a:lnTo>
                <a:lnTo>
                  <a:pt x="71" y="24"/>
                </a:lnTo>
                <a:lnTo>
                  <a:pt x="71" y="8"/>
                </a:lnTo>
                <a:lnTo>
                  <a:pt x="71" y="4"/>
                </a:lnTo>
                <a:lnTo>
                  <a:pt x="75" y="0"/>
                </a:lnTo>
                <a:lnTo>
                  <a:pt x="78" y="0"/>
                </a:lnTo>
                <a:close/>
                <a:moveTo>
                  <a:pt x="39" y="0"/>
                </a:moveTo>
                <a:lnTo>
                  <a:pt x="43" y="0"/>
                </a:lnTo>
                <a:lnTo>
                  <a:pt x="45" y="4"/>
                </a:lnTo>
                <a:lnTo>
                  <a:pt x="47" y="8"/>
                </a:lnTo>
                <a:lnTo>
                  <a:pt x="47" y="24"/>
                </a:lnTo>
                <a:lnTo>
                  <a:pt x="45" y="28"/>
                </a:lnTo>
                <a:lnTo>
                  <a:pt x="43" y="32"/>
                </a:lnTo>
                <a:lnTo>
                  <a:pt x="39" y="32"/>
                </a:lnTo>
                <a:lnTo>
                  <a:pt x="33" y="32"/>
                </a:lnTo>
                <a:lnTo>
                  <a:pt x="31" y="28"/>
                </a:lnTo>
                <a:lnTo>
                  <a:pt x="29" y="24"/>
                </a:lnTo>
                <a:lnTo>
                  <a:pt x="29" y="8"/>
                </a:lnTo>
                <a:lnTo>
                  <a:pt x="31" y="4"/>
                </a:lnTo>
                <a:lnTo>
                  <a:pt x="33" y="0"/>
                </a:lnTo>
                <a:lnTo>
                  <a:pt x="39" y="0"/>
                </a:lnTo>
                <a:close/>
              </a:path>
            </a:pathLst>
          </a:custGeom>
          <a:solidFill>
            <a:schemeClr val="accent3"/>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pitchFamily="34" charset="0"/>
              <a:cs typeface="+mn-ea"/>
              <a:sym typeface="Calibri" panose="020f0502020204030204" pitchFamily="34" charset="0"/>
            </a:endParaRPr>
          </a:p>
        </p:txBody>
      </p:sp>
      <p:sp>
        <p:nvSpPr>
          <p:cNvPr id="10" name="Freeform 234">
            <a:extLst>
              <a:ext uri="{FF2B5EF4-FFF2-40B4-BE49-F238E27FC236}">
                <a16:creationId xmlns:a16="http://schemas.microsoft.com/office/drawing/2014/main" id="{C9938398-1971-421A-8028-60603F97BFAB}"/>
              </a:ext>
            </a:extLst>
          </p:cNvPr>
          <p:cNvSpPr>
            <a:spLocks noChangeAspect="1"/>
          </p:cNvSpPr>
          <p:nvPr/>
        </p:nvSpPr>
        <p:spPr bwMode="auto">
          <a:xfrm>
            <a:off x="3350378" y="1373191"/>
            <a:ext cx="497348" cy="480000"/>
          </a:xfrm>
          <a:custGeom>
            <a:gdLst>
              <a:gd name="T0" fmla="*/ 94 w 173"/>
              <a:gd name="T1" fmla="*/ 2 h 167"/>
              <a:gd name="T2" fmla="*/ 108 w 173"/>
              <a:gd name="T3" fmla="*/ 7 h 167"/>
              <a:gd name="T4" fmla="*/ 114 w 173"/>
              <a:gd name="T5" fmla="*/ 15 h 167"/>
              <a:gd name="T6" fmla="*/ 118 w 173"/>
              <a:gd name="T7" fmla="*/ 25 h 167"/>
              <a:gd name="T8" fmla="*/ 118 w 173"/>
              <a:gd name="T9" fmla="*/ 37 h 167"/>
              <a:gd name="T10" fmla="*/ 118 w 173"/>
              <a:gd name="T11" fmla="*/ 43 h 167"/>
              <a:gd name="T12" fmla="*/ 120 w 173"/>
              <a:gd name="T13" fmla="*/ 49 h 167"/>
              <a:gd name="T14" fmla="*/ 120 w 173"/>
              <a:gd name="T15" fmla="*/ 55 h 167"/>
              <a:gd name="T16" fmla="*/ 118 w 173"/>
              <a:gd name="T17" fmla="*/ 61 h 167"/>
              <a:gd name="T18" fmla="*/ 116 w 173"/>
              <a:gd name="T19" fmla="*/ 64 h 167"/>
              <a:gd name="T20" fmla="*/ 112 w 173"/>
              <a:gd name="T21" fmla="*/ 72 h 167"/>
              <a:gd name="T22" fmla="*/ 108 w 173"/>
              <a:gd name="T23" fmla="*/ 82 h 167"/>
              <a:gd name="T24" fmla="*/ 106 w 173"/>
              <a:gd name="T25" fmla="*/ 84 h 167"/>
              <a:gd name="T26" fmla="*/ 106 w 173"/>
              <a:gd name="T27" fmla="*/ 100 h 167"/>
              <a:gd name="T28" fmla="*/ 110 w 173"/>
              <a:gd name="T29" fmla="*/ 102 h 167"/>
              <a:gd name="T30" fmla="*/ 118 w 173"/>
              <a:gd name="T31" fmla="*/ 106 h 167"/>
              <a:gd name="T32" fmla="*/ 132 w 173"/>
              <a:gd name="T33" fmla="*/ 112 h 167"/>
              <a:gd name="T34" fmla="*/ 138 w 173"/>
              <a:gd name="T35" fmla="*/ 114 h 167"/>
              <a:gd name="T36" fmla="*/ 142 w 173"/>
              <a:gd name="T37" fmla="*/ 114 h 167"/>
              <a:gd name="T38" fmla="*/ 147 w 173"/>
              <a:gd name="T39" fmla="*/ 116 h 167"/>
              <a:gd name="T40" fmla="*/ 163 w 173"/>
              <a:gd name="T41" fmla="*/ 129 h 167"/>
              <a:gd name="T42" fmla="*/ 173 w 173"/>
              <a:gd name="T43" fmla="*/ 153 h 167"/>
              <a:gd name="T44" fmla="*/ 173 w 173"/>
              <a:gd name="T45" fmla="*/ 159 h 167"/>
              <a:gd name="T46" fmla="*/ 171 w 173"/>
              <a:gd name="T47" fmla="*/ 163 h 167"/>
              <a:gd name="T48" fmla="*/ 165 w 173"/>
              <a:gd name="T49" fmla="*/ 167 h 167"/>
              <a:gd name="T50" fmla="*/ 4 w 173"/>
              <a:gd name="T51" fmla="*/ 165 h 167"/>
              <a:gd name="T52" fmla="*/ 0 w 173"/>
              <a:gd name="T53" fmla="*/ 159 h 167"/>
              <a:gd name="T54" fmla="*/ 0 w 173"/>
              <a:gd name="T55" fmla="*/ 159 h 167"/>
              <a:gd name="T56" fmla="*/ 4 w 173"/>
              <a:gd name="T57" fmla="*/ 143 h 167"/>
              <a:gd name="T58" fmla="*/ 22 w 173"/>
              <a:gd name="T59" fmla="*/ 117 h 167"/>
              <a:gd name="T60" fmla="*/ 30 w 173"/>
              <a:gd name="T61" fmla="*/ 116 h 167"/>
              <a:gd name="T62" fmla="*/ 33 w 173"/>
              <a:gd name="T63" fmla="*/ 114 h 167"/>
              <a:gd name="T64" fmla="*/ 37 w 173"/>
              <a:gd name="T65" fmla="*/ 114 h 167"/>
              <a:gd name="T66" fmla="*/ 47 w 173"/>
              <a:gd name="T67" fmla="*/ 110 h 167"/>
              <a:gd name="T68" fmla="*/ 59 w 173"/>
              <a:gd name="T69" fmla="*/ 104 h 167"/>
              <a:gd name="T70" fmla="*/ 67 w 173"/>
              <a:gd name="T71" fmla="*/ 102 h 167"/>
              <a:gd name="T72" fmla="*/ 67 w 173"/>
              <a:gd name="T73" fmla="*/ 100 h 167"/>
              <a:gd name="T74" fmla="*/ 67 w 173"/>
              <a:gd name="T75" fmla="*/ 84 h 167"/>
              <a:gd name="T76" fmla="*/ 63 w 173"/>
              <a:gd name="T77" fmla="*/ 78 h 167"/>
              <a:gd name="T78" fmla="*/ 59 w 173"/>
              <a:gd name="T79" fmla="*/ 64 h 167"/>
              <a:gd name="T80" fmla="*/ 55 w 173"/>
              <a:gd name="T81" fmla="*/ 62 h 167"/>
              <a:gd name="T82" fmla="*/ 55 w 173"/>
              <a:gd name="T83" fmla="*/ 57 h 167"/>
              <a:gd name="T84" fmla="*/ 53 w 173"/>
              <a:gd name="T85" fmla="*/ 51 h 167"/>
              <a:gd name="T86" fmla="*/ 53 w 173"/>
              <a:gd name="T87" fmla="*/ 45 h 167"/>
              <a:gd name="T88" fmla="*/ 57 w 173"/>
              <a:gd name="T89" fmla="*/ 43 h 167"/>
              <a:gd name="T90" fmla="*/ 55 w 173"/>
              <a:gd name="T91" fmla="*/ 31 h 167"/>
              <a:gd name="T92" fmla="*/ 57 w 173"/>
              <a:gd name="T93" fmla="*/ 19 h 167"/>
              <a:gd name="T94" fmla="*/ 65 w 173"/>
              <a:gd name="T95" fmla="*/ 9 h 167"/>
              <a:gd name="T96" fmla="*/ 79 w 173"/>
              <a:gd name="T97" fmla="*/ 2 h 1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73" h="167">
                <a:moveTo>
                  <a:pt x="86" y="0"/>
                </a:moveTo>
                <a:lnTo>
                  <a:pt x="94" y="2"/>
                </a:lnTo>
                <a:lnTo>
                  <a:pt x="102" y="4"/>
                </a:lnTo>
                <a:lnTo>
                  <a:pt x="108" y="7"/>
                </a:lnTo>
                <a:lnTo>
                  <a:pt x="112" y="11"/>
                </a:lnTo>
                <a:lnTo>
                  <a:pt x="114" y="15"/>
                </a:lnTo>
                <a:lnTo>
                  <a:pt x="116" y="21"/>
                </a:lnTo>
                <a:lnTo>
                  <a:pt x="118" y="25"/>
                </a:lnTo>
                <a:lnTo>
                  <a:pt x="118" y="31"/>
                </a:lnTo>
                <a:lnTo>
                  <a:pt x="118" y="37"/>
                </a:lnTo>
                <a:lnTo>
                  <a:pt x="116" y="43"/>
                </a:lnTo>
                <a:lnTo>
                  <a:pt x="118" y="43"/>
                </a:lnTo>
                <a:lnTo>
                  <a:pt x="120" y="45"/>
                </a:lnTo>
                <a:lnTo>
                  <a:pt x="120" y="49"/>
                </a:lnTo>
                <a:lnTo>
                  <a:pt x="120" y="51"/>
                </a:lnTo>
                <a:lnTo>
                  <a:pt x="120" y="55"/>
                </a:lnTo>
                <a:lnTo>
                  <a:pt x="118" y="57"/>
                </a:lnTo>
                <a:lnTo>
                  <a:pt x="118" y="61"/>
                </a:lnTo>
                <a:lnTo>
                  <a:pt x="118" y="62"/>
                </a:lnTo>
                <a:lnTo>
                  <a:pt x="116" y="64"/>
                </a:lnTo>
                <a:lnTo>
                  <a:pt x="114" y="64"/>
                </a:lnTo>
                <a:lnTo>
                  <a:pt x="112" y="72"/>
                </a:lnTo>
                <a:lnTo>
                  <a:pt x="110" y="78"/>
                </a:lnTo>
                <a:lnTo>
                  <a:pt x="108" y="82"/>
                </a:lnTo>
                <a:lnTo>
                  <a:pt x="106" y="84"/>
                </a:lnTo>
                <a:lnTo>
                  <a:pt x="106" y="84"/>
                </a:lnTo>
                <a:lnTo>
                  <a:pt x="106" y="100"/>
                </a:lnTo>
                <a:lnTo>
                  <a:pt x="106" y="100"/>
                </a:lnTo>
                <a:lnTo>
                  <a:pt x="106" y="102"/>
                </a:lnTo>
                <a:lnTo>
                  <a:pt x="110" y="102"/>
                </a:lnTo>
                <a:lnTo>
                  <a:pt x="114" y="104"/>
                </a:lnTo>
                <a:lnTo>
                  <a:pt x="118" y="106"/>
                </a:lnTo>
                <a:lnTo>
                  <a:pt x="126" y="110"/>
                </a:lnTo>
                <a:lnTo>
                  <a:pt x="132" y="112"/>
                </a:lnTo>
                <a:lnTo>
                  <a:pt x="136" y="114"/>
                </a:lnTo>
                <a:lnTo>
                  <a:pt x="138" y="114"/>
                </a:lnTo>
                <a:lnTo>
                  <a:pt x="140" y="114"/>
                </a:lnTo>
                <a:lnTo>
                  <a:pt x="142" y="114"/>
                </a:lnTo>
                <a:lnTo>
                  <a:pt x="143" y="116"/>
                </a:lnTo>
                <a:lnTo>
                  <a:pt x="147" y="116"/>
                </a:lnTo>
                <a:lnTo>
                  <a:pt x="151" y="117"/>
                </a:lnTo>
                <a:lnTo>
                  <a:pt x="163" y="129"/>
                </a:lnTo>
                <a:lnTo>
                  <a:pt x="169" y="143"/>
                </a:lnTo>
                <a:lnTo>
                  <a:pt x="173" y="153"/>
                </a:lnTo>
                <a:lnTo>
                  <a:pt x="173" y="159"/>
                </a:lnTo>
                <a:lnTo>
                  <a:pt x="173" y="159"/>
                </a:lnTo>
                <a:lnTo>
                  <a:pt x="173" y="159"/>
                </a:lnTo>
                <a:lnTo>
                  <a:pt x="171" y="163"/>
                </a:lnTo>
                <a:lnTo>
                  <a:pt x="169" y="165"/>
                </a:lnTo>
                <a:lnTo>
                  <a:pt x="165" y="167"/>
                </a:lnTo>
                <a:lnTo>
                  <a:pt x="8" y="167"/>
                </a:lnTo>
                <a:lnTo>
                  <a:pt x="4" y="165"/>
                </a:lnTo>
                <a:lnTo>
                  <a:pt x="2" y="163"/>
                </a:lnTo>
                <a:lnTo>
                  <a:pt x="0" y="159"/>
                </a:lnTo>
                <a:lnTo>
                  <a:pt x="0" y="159"/>
                </a:lnTo>
                <a:lnTo>
                  <a:pt x="0" y="159"/>
                </a:lnTo>
                <a:lnTo>
                  <a:pt x="0" y="153"/>
                </a:lnTo>
                <a:lnTo>
                  <a:pt x="4" y="143"/>
                </a:lnTo>
                <a:lnTo>
                  <a:pt x="10" y="129"/>
                </a:lnTo>
                <a:lnTo>
                  <a:pt x="22" y="117"/>
                </a:lnTo>
                <a:lnTo>
                  <a:pt x="26" y="116"/>
                </a:lnTo>
                <a:lnTo>
                  <a:pt x="30" y="116"/>
                </a:lnTo>
                <a:lnTo>
                  <a:pt x="31" y="114"/>
                </a:lnTo>
                <a:lnTo>
                  <a:pt x="33" y="114"/>
                </a:lnTo>
                <a:lnTo>
                  <a:pt x="35" y="114"/>
                </a:lnTo>
                <a:lnTo>
                  <a:pt x="37" y="114"/>
                </a:lnTo>
                <a:lnTo>
                  <a:pt x="41" y="112"/>
                </a:lnTo>
                <a:lnTo>
                  <a:pt x="47" y="110"/>
                </a:lnTo>
                <a:lnTo>
                  <a:pt x="55" y="108"/>
                </a:lnTo>
                <a:lnTo>
                  <a:pt x="59" y="104"/>
                </a:lnTo>
                <a:lnTo>
                  <a:pt x="63" y="104"/>
                </a:lnTo>
                <a:lnTo>
                  <a:pt x="67" y="102"/>
                </a:lnTo>
                <a:lnTo>
                  <a:pt x="67" y="102"/>
                </a:lnTo>
                <a:lnTo>
                  <a:pt x="67" y="100"/>
                </a:lnTo>
                <a:lnTo>
                  <a:pt x="67" y="84"/>
                </a:lnTo>
                <a:lnTo>
                  <a:pt x="67" y="84"/>
                </a:lnTo>
                <a:lnTo>
                  <a:pt x="65" y="82"/>
                </a:lnTo>
                <a:lnTo>
                  <a:pt x="63" y="78"/>
                </a:lnTo>
                <a:lnTo>
                  <a:pt x="61" y="72"/>
                </a:lnTo>
                <a:lnTo>
                  <a:pt x="59" y="64"/>
                </a:lnTo>
                <a:lnTo>
                  <a:pt x="57" y="64"/>
                </a:lnTo>
                <a:lnTo>
                  <a:pt x="55" y="62"/>
                </a:lnTo>
                <a:lnTo>
                  <a:pt x="55" y="61"/>
                </a:lnTo>
                <a:lnTo>
                  <a:pt x="55" y="57"/>
                </a:lnTo>
                <a:lnTo>
                  <a:pt x="53" y="55"/>
                </a:lnTo>
                <a:lnTo>
                  <a:pt x="53" y="51"/>
                </a:lnTo>
                <a:lnTo>
                  <a:pt x="53" y="49"/>
                </a:lnTo>
                <a:lnTo>
                  <a:pt x="53" y="45"/>
                </a:lnTo>
                <a:lnTo>
                  <a:pt x="55" y="43"/>
                </a:lnTo>
                <a:lnTo>
                  <a:pt x="57" y="43"/>
                </a:lnTo>
                <a:lnTo>
                  <a:pt x="55" y="37"/>
                </a:lnTo>
                <a:lnTo>
                  <a:pt x="55" y="31"/>
                </a:lnTo>
                <a:lnTo>
                  <a:pt x="55" y="25"/>
                </a:lnTo>
                <a:lnTo>
                  <a:pt x="57" y="19"/>
                </a:lnTo>
                <a:lnTo>
                  <a:pt x="59" y="13"/>
                </a:lnTo>
                <a:lnTo>
                  <a:pt x="65" y="9"/>
                </a:lnTo>
                <a:lnTo>
                  <a:pt x="71" y="4"/>
                </a:lnTo>
                <a:lnTo>
                  <a:pt x="79" y="2"/>
                </a:lnTo>
                <a:lnTo>
                  <a:pt x="86" y="0"/>
                </a:lnTo>
                <a:close/>
              </a:path>
            </a:pathLst>
          </a:custGeom>
          <a:solidFill>
            <a:schemeClr val="accent3"/>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pitchFamily="34" charset="0"/>
              <a:cs typeface="+mn-ea"/>
              <a:sym typeface="Calibri" panose="020f0502020204030204" pitchFamily="34" charset="0"/>
            </a:endParaRPr>
          </a:p>
        </p:txBody>
      </p:sp>
      <p:cxnSp>
        <p:nvCxnSpPr>
          <p:cNvPr id="11" name="直接连接符 17">
            <a:extLst>
              <a:ext uri="{FF2B5EF4-FFF2-40B4-BE49-F238E27FC236}">
                <a16:creationId xmlns:a16="http://schemas.microsoft.com/office/drawing/2014/main" id="{9EA2CF31-B09D-49BD-99E3-FF668BE910C4}"/>
              </a:ext>
            </a:extLst>
          </p:cNvPr>
          <p:cNvCxnSpPr/>
          <p:nvPr/>
        </p:nvCxnSpPr>
        <p:spPr>
          <a:xfrm flipH="1">
            <a:off x="10969414" y="3870293"/>
            <a:ext cx="0" cy="1654160"/>
          </a:xfrm>
          <a:prstGeom prst="line">
            <a:avLst/>
          </a:prstGeom>
          <a:noFill/>
          <a:ln w="9525" cap="flat" cmpd="sng" algn="ctr">
            <a:solidFill>
              <a:schemeClr val="tx1">
                <a:lumMod val="75000"/>
                <a:lumOff val="25000"/>
              </a:schemeClr>
            </a:solidFill>
            <a:prstDash val="solid"/>
          </a:ln>
          <a:effectLst/>
        </p:spPr>
      </p:cxnSp>
      <p:cxnSp>
        <p:nvCxnSpPr>
          <p:cNvPr id="12" name="直接连接符 18">
            <a:extLst>
              <a:ext uri="{FF2B5EF4-FFF2-40B4-BE49-F238E27FC236}">
                <a16:creationId xmlns:a16="http://schemas.microsoft.com/office/drawing/2014/main" id="{060D3026-85EB-49A8-8F9E-5432DD26B439}"/>
              </a:ext>
            </a:extLst>
          </p:cNvPr>
          <p:cNvCxnSpPr/>
          <p:nvPr/>
        </p:nvCxnSpPr>
        <p:spPr>
          <a:xfrm flipH="1">
            <a:off x="8541314" y="1928101"/>
            <a:ext cx="0" cy="1654160"/>
          </a:xfrm>
          <a:prstGeom prst="line">
            <a:avLst/>
          </a:prstGeom>
          <a:noFill/>
          <a:ln w="9525" cap="flat" cmpd="sng" algn="ctr">
            <a:solidFill>
              <a:schemeClr val="tx1">
                <a:lumMod val="75000"/>
                <a:lumOff val="25000"/>
              </a:schemeClr>
            </a:solidFill>
            <a:prstDash val="solid"/>
          </a:ln>
          <a:effectLst/>
        </p:spPr>
      </p:cxnSp>
      <p:cxnSp>
        <p:nvCxnSpPr>
          <p:cNvPr id="13" name="直接连接符 19">
            <a:extLst>
              <a:ext uri="{FF2B5EF4-FFF2-40B4-BE49-F238E27FC236}">
                <a16:creationId xmlns:a16="http://schemas.microsoft.com/office/drawing/2014/main" id="{5EC629FD-5924-4B9C-BB9F-17B075CD57A0}"/>
              </a:ext>
            </a:extLst>
          </p:cNvPr>
          <p:cNvCxnSpPr/>
          <p:nvPr/>
        </p:nvCxnSpPr>
        <p:spPr>
          <a:xfrm flipH="1">
            <a:off x="6052219" y="3870293"/>
            <a:ext cx="0" cy="1654160"/>
          </a:xfrm>
          <a:prstGeom prst="line">
            <a:avLst/>
          </a:prstGeom>
          <a:noFill/>
          <a:ln w="9525" cap="flat" cmpd="sng" algn="ctr">
            <a:solidFill>
              <a:schemeClr val="tx1">
                <a:lumMod val="75000"/>
                <a:lumOff val="25000"/>
              </a:schemeClr>
            </a:solidFill>
            <a:prstDash val="solid"/>
          </a:ln>
          <a:effectLst/>
        </p:spPr>
      </p:cxnSp>
      <p:cxnSp>
        <p:nvCxnSpPr>
          <p:cNvPr id="14" name="直接连接符 20">
            <a:extLst>
              <a:ext uri="{FF2B5EF4-FFF2-40B4-BE49-F238E27FC236}">
                <a16:creationId xmlns:a16="http://schemas.microsoft.com/office/drawing/2014/main" id="{839F6CB5-1226-4CA4-8C1E-096D7CE7F775}"/>
              </a:ext>
            </a:extLst>
          </p:cNvPr>
          <p:cNvCxnSpPr/>
          <p:nvPr/>
        </p:nvCxnSpPr>
        <p:spPr>
          <a:xfrm flipH="1">
            <a:off x="3599052" y="1908527"/>
            <a:ext cx="0" cy="1654160"/>
          </a:xfrm>
          <a:prstGeom prst="line">
            <a:avLst/>
          </a:prstGeom>
          <a:noFill/>
          <a:ln w="9525" cap="flat" cmpd="sng" algn="ctr">
            <a:solidFill>
              <a:schemeClr val="tx1">
                <a:lumMod val="75000"/>
                <a:lumOff val="25000"/>
              </a:schemeClr>
            </a:solidFill>
            <a:prstDash val="solid"/>
          </a:ln>
          <a:effectLst/>
        </p:spPr>
      </p:cxnSp>
      <p:sp>
        <p:nvSpPr>
          <p:cNvPr id="15" name="KSO_Shape">
            <a:extLst>
              <a:ext uri="{FF2B5EF4-FFF2-40B4-BE49-F238E27FC236}">
                <a16:creationId xmlns:a16="http://schemas.microsoft.com/office/drawing/2014/main" id="{3F47FB6D-36D4-4733-8CF4-495753506501}"/>
              </a:ext>
            </a:extLst>
          </p:cNvPr>
          <p:cNvSpPr/>
          <p:nvPr/>
        </p:nvSpPr>
        <p:spPr bwMode="auto">
          <a:xfrm>
            <a:off x="10706079" y="5538967"/>
            <a:ext cx="526670" cy="534207"/>
          </a:xfrm>
          <a:custGeom>
            <a:gdLst>
              <a:gd name="T0" fmla="*/ 1628324 w 3235"/>
              <a:gd name="T1" fmla="*/ 943562 h 3280"/>
              <a:gd name="T2" fmla="*/ 889923 w 3235"/>
              <a:gd name="T3" fmla="*/ 1681834 h 3280"/>
              <a:gd name="T4" fmla="*/ 715343 w 3235"/>
              <a:gd name="T5" fmla="*/ 1780637 h 3280"/>
              <a:gd name="T6" fmla="*/ 789457 w 3235"/>
              <a:gd name="T7" fmla="*/ 1662623 h 3280"/>
              <a:gd name="T8" fmla="*/ 847651 w 3235"/>
              <a:gd name="T9" fmla="*/ 1618711 h 3280"/>
              <a:gd name="T10" fmla="*/ 1231948 w 3235"/>
              <a:gd name="T11" fmla="*/ 1234480 h 3280"/>
              <a:gd name="T12" fmla="*/ 978861 w 3235"/>
              <a:gd name="T13" fmla="*/ 981436 h 3280"/>
              <a:gd name="T14" fmla="*/ 1348336 w 3235"/>
              <a:gd name="T15" fmla="*/ 612574 h 3280"/>
              <a:gd name="T16" fmla="*/ 1348336 w 3235"/>
              <a:gd name="T17" fmla="*/ 536277 h 3280"/>
              <a:gd name="T18" fmla="*/ 1271476 w 3235"/>
              <a:gd name="T19" fmla="*/ 536277 h 3280"/>
              <a:gd name="T20" fmla="*/ 902550 w 3235"/>
              <a:gd name="T21" fmla="*/ 905139 h 3280"/>
              <a:gd name="T22" fmla="*/ 828436 w 3235"/>
              <a:gd name="T23" fmla="*/ 831037 h 3280"/>
              <a:gd name="T24" fmla="*/ 828436 w 3235"/>
              <a:gd name="T25" fmla="*/ 674051 h 3280"/>
              <a:gd name="T26" fmla="*/ 1093601 w 3235"/>
              <a:gd name="T27" fmla="*/ 408932 h 3280"/>
              <a:gd name="T28" fmla="*/ 1628324 w 3235"/>
              <a:gd name="T29" fmla="*/ 408932 h 3280"/>
              <a:gd name="T30" fmla="*/ 1628324 w 3235"/>
              <a:gd name="T31" fmla="*/ 943562 h 3280"/>
              <a:gd name="T32" fmla="*/ 828436 w 3235"/>
              <a:gd name="T33" fmla="*/ 1132384 h 3280"/>
              <a:gd name="T34" fmla="*/ 828436 w 3235"/>
              <a:gd name="T35" fmla="*/ 979240 h 3280"/>
              <a:gd name="T36" fmla="*/ 902550 w 3235"/>
              <a:gd name="T37" fmla="*/ 905139 h 3280"/>
              <a:gd name="T38" fmla="*/ 978861 w 3235"/>
              <a:gd name="T39" fmla="*/ 981436 h 3280"/>
              <a:gd name="T40" fmla="*/ 828436 w 3235"/>
              <a:gd name="T41" fmla="*/ 1132384 h 3280"/>
              <a:gd name="T42" fmla="*/ 378259 w 3235"/>
              <a:gd name="T43" fmla="*/ 1800397 h 3280"/>
              <a:gd name="T44" fmla="*/ 0 w 3235"/>
              <a:gd name="T45" fmla="*/ 1422204 h 3280"/>
              <a:gd name="T46" fmla="*/ 0 w 3235"/>
              <a:gd name="T47" fmla="*/ 378193 h 3280"/>
              <a:gd name="T48" fmla="*/ 378259 w 3235"/>
              <a:gd name="T49" fmla="*/ 0 h 3280"/>
              <a:gd name="T50" fmla="*/ 756517 w 3235"/>
              <a:gd name="T51" fmla="*/ 378193 h 3280"/>
              <a:gd name="T52" fmla="*/ 756517 w 3235"/>
              <a:gd name="T53" fmla="*/ 1422204 h 3280"/>
              <a:gd name="T54" fmla="*/ 378259 w 3235"/>
              <a:gd name="T55" fmla="*/ 1800397 h 3280"/>
              <a:gd name="T56" fmla="*/ 682403 w 3235"/>
              <a:gd name="T57" fmla="*/ 393013 h 3280"/>
              <a:gd name="T58" fmla="*/ 378259 w 3235"/>
              <a:gd name="T59" fmla="*/ 94960 h 3280"/>
              <a:gd name="T60" fmla="*/ 71370 w 3235"/>
              <a:gd name="T61" fmla="*/ 393013 h 3280"/>
              <a:gd name="T62" fmla="*/ 71370 w 3235"/>
              <a:gd name="T63" fmla="*/ 936426 h 3280"/>
              <a:gd name="T64" fmla="*/ 216305 w 3235"/>
              <a:gd name="T65" fmla="*/ 936426 h 3280"/>
              <a:gd name="T66" fmla="*/ 216305 w 3235"/>
              <a:gd name="T67" fmla="*/ 1458431 h 3280"/>
              <a:gd name="T68" fmla="*/ 270106 w 3235"/>
              <a:gd name="T69" fmla="*/ 1512224 h 3280"/>
              <a:gd name="T70" fmla="*/ 324457 w 3235"/>
              <a:gd name="T71" fmla="*/ 1458431 h 3280"/>
              <a:gd name="T72" fmla="*/ 324457 w 3235"/>
              <a:gd name="T73" fmla="*/ 936426 h 3280"/>
              <a:gd name="T74" fmla="*/ 682403 w 3235"/>
              <a:gd name="T75" fmla="*/ 936426 h 3280"/>
              <a:gd name="T76" fmla="*/ 682403 w 3235"/>
              <a:gd name="T77" fmla="*/ 393013 h 3280"/>
              <a:gd name="T78" fmla="*/ 270106 w 3235"/>
              <a:gd name="T79" fmla="*/ 360079 h 3280"/>
              <a:gd name="T80" fmla="*/ 324457 w 3235"/>
              <a:gd name="T81" fmla="*/ 413872 h 3280"/>
              <a:gd name="T82" fmla="*/ 324457 w 3235"/>
              <a:gd name="T83" fmla="*/ 936426 h 3280"/>
              <a:gd name="T84" fmla="*/ 216305 w 3235"/>
              <a:gd name="T85" fmla="*/ 936426 h 3280"/>
              <a:gd name="T86" fmla="*/ 216305 w 3235"/>
              <a:gd name="T87" fmla="*/ 413872 h 3280"/>
              <a:gd name="T88" fmla="*/ 270106 w 3235"/>
              <a:gd name="T89" fmla="*/ 360079 h 328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3235" h="3280">
                <a:moveTo>
                  <a:pt x="2966" y="1719"/>
                </a:moveTo>
                <a:cubicBezTo>
                  <a:pt x="1621" y="3064"/>
                  <a:pt x="1621" y="3064"/>
                  <a:pt x="1621" y="3064"/>
                </a:cubicBezTo>
                <a:cubicBezTo>
                  <a:pt x="1530" y="3155"/>
                  <a:pt x="1420" y="3214"/>
                  <a:pt x="1303" y="3244"/>
                </a:cubicBezTo>
                <a:cubicBezTo>
                  <a:pt x="1359" y="3180"/>
                  <a:pt x="1404" y="3107"/>
                  <a:pt x="1438" y="3029"/>
                </a:cubicBezTo>
                <a:cubicBezTo>
                  <a:pt x="1476" y="3007"/>
                  <a:pt x="1512" y="2981"/>
                  <a:pt x="1544" y="2949"/>
                </a:cubicBezTo>
                <a:cubicBezTo>
                  <a:pt x="2244" y="2249"/>
                  <a:pt x="2244" y="2249"/>
                  <a:pt x="2244" y="2249"/>
                </a:cubicBezTo>
                <a:cubicBezTo>
                  <a:pt x="1783" y="1788"/>
                  <a:pt x="1783" y="1788"/>
                  <a:pt x="1783" y="1788"/>
                </a:cubicBezTo>
                <a:cubicBezTo>
                  <a:pt x="2456" y="1116"/>
                  <a:pt x="2456" y="1116"/>
                  <a:pt x="2456" y="1116"/>
                </a:cubicBezTo>
                <a:cubicBezTo>
                  <a:pt x="2494" y="1078"/>
                  <a:pt x="2494" y="1015"/>
                  <a:pt x="2456" y="977"/>
                </a:cubicBezTo>
                <a:cubicBezTo>
                  <a:pt x="2417" y="938"/>
                  <a:pt x="2355" y="938"/>
                  <a:pt x="2316" y="977"/>
                </a:cubicBezTo>
                <a:cubicBezTo>
                  <a:pt x="1644" y="1649"/>
                  <a:pt x="1644" y="1649"/>
                  <a:pt x="1644" y="1649"/>
                </a:cubicBezTo>
                <a:cubicBezTo>
                  <a:pt x="1509" y="1514"/>
                  <a:pt x="1509" y="1514"/>
                  <a:pt x="1509" y="1514"/>
                </a:cubicBezTo>
                <a:cubicBezTo>
                  <a:pt x="1509" y="1228"/>
                  <a:pt x="1509" y="1228"/>
                  <a:pt x="1509" y="1228"/>
                </a:cubicBezTo>
                <a:cubicBezTo>
                  <a:pt x="1992" y="745"/>
                  <a:pt x="1992" y="745"/>
                  <a:pt x="1992" y="745"/>
                </a:cubicBezTo>
                <a:cubicBezTo>
                  <a:pt x="2261" y="476"/>
                  <a:pt x="2697" y="476"/>
                  <a:pt x="2966" y="745"/>
                </a:cubicBezTo>
                <a:cubicBezTo>
                  <a:pt x="3235" y="1014"/>
                  <a:pt x="3235" y="1450"/>
                  <a:pt x="2966" y="1719"/>
                </a:cubicBezTo>
                <a:close/>
                <a:moveTo>
                  <a:pt x="1509" y="2063"/>
                </a:moveTo>
                <a:cubicBezTo>
                  <a:pt x="1509" y="1784"/>
                  <a:pt x="1509" y="1784"/>
                  <a:pt x="1509" y="1784"/>
                </a:cubicBezTo>
                <a:cubicBezTo>
                  <a:pt x="1644" y="1649"/>
                  <a:pt x="1644" y="1649"/>
                  <a:pt x="1644" y="1649"/>
                </a:cubicBezTo>
                <a:cubicBezTo>
                  <a:pt x="1783" y="1788"/>
                  <a:pt x="1783" y="1788"/>
                  <a:pt x="1783" y="1788"/>
                </a:cubicBezTo>
                <a:lnTo>
                  <a:pt x="1509" y="2063"/>
                </a:lnTo>
                <a:close/>
                <a:moveTo>
                  <a:pt x="689" y="3280"/>
                </a:moveTo>
                <a:cubicBezTo>
                  <a:pt x="309" y="3280"/>
                  <a:pt x="0" y="2971"/>
                  <a:pt x="0" y="2591"/>
                </a:cubicBezTo>
                <a:cubicBezTo>
                  <a:pt x="0" y="689"/>
                  <a:pt x="0" y="689"/>
                  <a:pt x="0" y="689"/>
                </a:cubicBezTo>
                <a:cubicBezTo>
                  <a:pt x="0" y="308"/>
                  <a:pt x="309" y="0"/>
                  <a:pt x="689" y="0"/>
                </a:cubicBezTo>
                <a:cubicBezTo>
                  <a:pt x="1069" y="0"/>
                  <a:pt x="1378" y="308"/>
                  <a:pt x="1378" y="689"/>
                </a:cubicBezTo>
                <a:cubicBezTo>
                  <a:pt x="1378" y="2591"/>
                  <a:pt x="1378" y="2591"/>
                  <a:pt x="1378" y="2591"/>
                </a:cubicBezTo>
                <a:cubicBezTo>
                  <a:pt x="1378" y="2971"/>
                  <a:pt x="1069" y="3280"/>
                  <a:pt x="689" y="3280"/>
                </a:cubicBezTo>
                <a:close/>
                <a:moveTo>
                  <a:pt x="1243" y="716"/>
                </a:moveTo>
                <a:cubicBezTo>
                  <a:pt x="1243" y="416"/>
                  <a:pt x="989" y="173"/>
                  <a:pt x="689" y="173"/>
                </a:cubicBezTo>
                <a:cubicBezTo>
                  <a:pt x="389" y="173"/>
                  <a:pt x="130" y="416"/>
                  <a:pt x="130" y="716"/>
                </a:cubicBezTo>
                <a:cubicBezTo>
                  <a:pt x="130" y="1706"/>
                  <a:pt x="130" y="1706"/>
                  <a:pt x="130" y="1706"/>
                </a:cubicBezTo>
                <a:cubicBezTo>
                  <a:pt x="394" y="1706"/>
                  <a:pt x="394" y="1706"/>
                  <a:pt x="394" y="1706"/>
                </a:cubicBezTo>
                <a:cubicBezTo>
                  <a:pt x="394" y="2657"/>
                  <a:pt x="394" y="2657"/>
                  <a:pt x="394" y="2657"/>
                </a:cubicBezTo>
                <a:cubicBezTo>
                  <a:pt x="394" y="2711"/>
                  <a:pt x="438" y="2755"/>
                  <a:pt x="492" y="2755"/>
                </a:cubicBezTo>
                <a:cubicBezTo>
                  <a:pt x="547" y="2755"/>
                  <a:pt x="591" y="2711"/>
                  <a:pt x="591" y="2657"/>
                </a:cubicBezTo>
                <a:cubicBezTo>
                  <a:pt x="591" y="1706"/>
                  <a:pt x="591" y="1706"/>
                  <a:pt x="591" y="1706"/>
                </a:cubicBezTo>
                <a:cubicBezTo>
                  <a:pt x="1243" y="1706"/>
                  <a:pt x="1243" y="1706"/>
                  <a:pt x="1243" y="1706"/>
                </a:cubicBezTo>
                <a:lnTo>
                  <a:pt x="1243" y="716"/>
                </a:lnTo>
                <a:close/>
                <a:moveTo>
                  <a:pt x="492" y="656"/>
                </a:moveTo>
                <a:cubicBezTo>
                  <a:pt x="547" y="656"/>
                  <a:pt x="591" y="700"/>
                  <a:pt x="591" y="754"/>
                </a:cubicBezTo>
                <a:cubicBezTo>
                  <a:pt x="591" y="1706"/>
                  <a:pt x="591" y="1706"/>
                  <a:pt x="591" y="1706"/>
                </a:cubicBezTo>
                <a:cubicBezTo>
                  <a:pt x="394" y="1706"/>
                  <a:pt x="394" y="1706"/>
                  <a:pt x="394" y="1706"/>
                </a:cubicBezTo>
                <a:cubicBezTo>
                  <a:pt x="394" y="754"/>
                  <a:pt x="394" y="754"/>
                  <a:pt x="394" y="754"/>
                </a:cubicBezTo>
                <a:cubicBezTo>
                  <a:pt x="394" y="700"/>
                  <a:pt x="438" y="656"/>
                  <a:pt x="492" y="656"/>
                </a:cubicBezTo>
                <a:close/>
              </a:path>
            </a:pathLst>
          </a:custGeom>
          <a:solidFill>
            <a:schemeClr val="accent2"/>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pitchFamily="34" charset="0"/>
              <a:cs typeface="+mn-ea"/>
              <a:sym typeface="Calibri" panose="020f0502020204030204" pitchFamily="34" charset="0"/>
            </a:endParaRPr>
          </a:p>
        </p:txBody>
      </p:sp>
      <p:sp>
        <p:nvSpPr>
          <p:cNvPr id="16" name="KSO_Shape">
            <a:extLst>
              <a:ext uri="{FF2B5EF4-FFF2-40B4-BE49-F238E27FC236}">
                <a16:creationId xmlns:a16="http://schemas.microsoft.com/office/drawing/2014/main" id="{9F6BD88C-0514-4D8E-826C-56499CC6EFE0}"/>
              </a:ext>
            </a:extLst>
          </p:cNvPr>
          <p:cNvSpPr/>
          <p:nvPr/>
        </p:nvSpPr>
        <p:spPr bwMode="auto">
          <a:xfrm>
            <a:off x="5850145" y="5597793"/>
            <a:ext cx="503909" cy="526181"/>
          </a:xfrm>
          <a:custGeom>
            <a:gdLst>
              <a:gd name="T0" fmla="*/ 1162982 w 3584"/>
              <a:gd name="T1" fmla="*/ 601256 h 3740"/>
              <a:gd name="T2" fmla="*/ 1162982 w 3584"/>
              <a:gd name="T3" fmla="*/ 187261 h 3740"/>
              <a:gd name="T4" fmla="*/ 1181274 w 3584"/>
              <a:gd name="T5" fmla="*/ 187261 h 3740"/>
              <a:gd name="T6" fmla="*/ 1275140 w 3584"/>
              <a:gd name="T7" fmla="*/ 93871 h 3740"/>
              <a:gd name="T8" fmla="*/ 1181274 w 3584"/>
              <a:gd name="T9" fmla="*/ 0 h 3740"/>
              <a:gd name="T10" fmla="*/ 706165 w 3584"/>
              <a:gd name="T11" fmla="*/ 0 h 3740"/>
              <a:gd name="T12" fmla="*/ 612780 w 3584"/>
              <a:gd name="T13" fmla="*/ 93871 h 3740"/>
              <a:gd name="T14" fmla="*/ 706165 w 3584"/>
              <a:gd name="T15" fmla="*/ 187261 h 3740"/>
              <a:gd name="T16" fmla="*/ 750451 w 3584"/>
              <a:gd name="T17" fmla="*/ 187261 h 3740"/>
              <a:gd name="T18" fmla="*/ 750451 w 3584"/>
              <a:gd name="T19" fmla="*/ 601256 h 3740"/>
              <a:gd name="T20" fmla="*/ 600264 w 3584"/>
              <a:gd name="T21" fmla="*/ 829916 h 3740"/>
              <a:gd name="T22" fmla="*/ 600264 w 3584"/>
              <a:gd name="T23" fmla="*/ 1575588 h 3740"/>
              <a:gd name="T24" fmla="*/ 513618 w 3584"/>
              <a:gd name="T25" fmla="*/ 1800397 h 3740"/>
              <a:gd name="T26" fmla="*/ 1537966 w 3584"/>
              <a:gd name="T27" fmla="*/ 1800397 h 3740"/>
              <a:gd name="T28" fmla="*/ 1725218 w 3584"/>
              <a:gd name="T29" fmla="*/ 1612655 h 3740"/>
              <a:gd name="T30" fmla="*/ 1162982 w 3584"/>
              <a:gd name="T31" fmla="*/ 601256 h 3740"/>
              <a:gd name="T32" fmla="*/ 1535560 w 3584"/>
              <a:gd name="T33" fmla="*/ 1599176 h 3740"/>
              <a:gd name="T34" fmla="*/ 1459504 w 3584"/>
              <a:gd name="T35" fmla="*/ 1576069 h 3740"/>
              <a:gd name="T36" fmla="*/ 1136507 w 3584"/>
              <a:gd name="T37" fmla="*/ 975295 h 3740"/>
              <a:gd name="T38" fmla="*/ 642624 w 3584"/>
              <a:gd name="T39" fmla="*/ 975295 h 3740"/>
              <a:gd name="T40" fmla="*/ 825062 w 3584"/>
              <a:gd name="T41" fmla="*/ 637841 h 3740"/>
              <a:gd name="T42" fmla="*/ 825062 w 3584"/>
              <a:gd name="T43" fmla="*/ 187261 h 3740"/>
              <a:gd name="T44" fmla="*/ 1087889 w 3584"/>
              <a:gd name="T45" fmla="*/ 187261 h 3740"/>
              <a:gd name="T46" fmla="*/ 1087889 w 3584"/>
              <a:gd name="T47" fmla="*/ 637841 h 3740"/>
              <a:gd name="T48" fmla="*/ 1270808 w 3584"/>
              <a:gd name="T49" fmla="*/ 975295 h 3740"/>
              <a:gd name="T50" fmla="*/ 1264550 w 3584"/>
              <a:gd name="T51" fmla="*/ 975295 h 3740"/>
              <a:gd name="T52" fmla="*/ 1558665 w 3584"/>
              <a:gd name="T53" fmla="*/ 1522635 h 3740"/>
              <a:gd name="T54" fmla="*/ 1535560 w 3584"/>
              <a:gd name="T55" fmla="*/ 1599176 h 3740"/>
              <a:gd name="T56" fmla="*/ 525171 w 3584"/>
              <a:gd name="T57" fmla="*/ 487648 h 3740"/>
              <a:gd name="T58" fmla="*/ 506398 w 3584"/>
              <a:gd name="T59" fmla="*/ 487648 h 3740"/>
              <a:gd name="T60" fmla="*/ 600264 w 3584"/>
              <a:gd name="T61" fmla="*/ 393777 h 3740"/>
              <a:gd name="T62" fmla="*/ 506398 w 3584"/>
              <a:gd name="T63" fmla="*/ 299906 h 3740"/>
              <a:gd name="T64" fmla="*/ 93866 w 3584"/>
              <a:gd name="T65" fmla="*/ 299906 h 3740"/>
              <a:gd name="T66" fmla="*/ 0 w 3584"/>
              <a:gd name="T67" fmla="*/ 393777 h 3740"/>
              <a:gd name="T68" fmla="*/ 93866 w 3584"/>
              <a:gd name="T69" fmla="*/ 487648 h 3740"/>
              <a:gd name="T70" fmla="*/ 75093 w 3584"/>
              <a:gd name="T71" fmla="*/ 487648 h 3740"/>
              <a:gd name="T72" fmla="*/ 75093 w 3584"/>
              <a:gd name="T73" fmla="*/ 1575588 h 3740"/>
              <a:gd name="T74" fmla="*/ 300373 w 3584"/>
              <a:gd name="T75" fmla="*/ 1800397 h 3740"/>
              <a:gd name="T76" fmla="*/ 525171 w 3584"/>
              <a:gd name="T77" fmla="*/ 1575588 h 3740"/>
              <a:gd name="T78" fmla="*/ 525171 w 3584"/>
              <a:gd name="T79" fmla="*/ 487648 h 3740"/>
              <a:gd name="T80" fmla="*/ 449596 w 3584"/>
              <a:gd name="T81" fmla="*/ 899236 h 3740"/>
              <a:gd name="T82" fmla="*/ 300373 w 3584"/>
              <a:gd name="T83" fmla="*/ 899236 h 3740"/>
              <a:gd name="T84" fmla="*/ 300373 w 3584"/>
              <a:gd name="T85" fmla="*/ 1481717 h 3740"/>
              <a:gd name="T86" fmla="*/ 244053 w 3584"/>
              <a:gd name="T87" fmla="*/ 1538040 h 3740"/>
              <a:gd name="T88" fmla="*/ 187733 w 3584"/>
              <a:gd name="T89" fmla="*/ 1481717 h 3740"/>
              <a:gd name="T90" fmla="*/ 187733 w 3584"/>
              <a:gd name="T91" fmla="*/ 899236 h 3740"/>
              <a:gd name="T92" fmla="*/ 148261 w 3584"/>
              <a:gd name="T93" fmla="*/ 899236 h 3740"/>
              <a:gd name="T94" fmla="*/ 148261 w 3584"/>
              <a:gd name="T95" fmla="*/ 487648 h 3740"/>
              <a:gd name="T96" fmla="*/ 449596 w 3584"/>
              <a:gd name="T97" fmla="*/ 487648 h 3740"/>
              <a:gd name="T98" fmla="*/ 449596 w 3584"/>
              <a:gd name="T99" fmla="*/ 899236 h 3740"/>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3584" h="3740">
                <a:moveTo>
                  <a:pt x="2416" y="1249"/>
                </a:moveTo>
                <a:cubicBezTo>
                  <a:pt x="2416" y="389"/>
                  <a:pt x="2416" y="389"/>
                  <a:pt x="2416" y="389"/>
                </a:cubicBezTo>
                <a:cubicBezTo>
                  <a:pt x="2454" y="389"/>
                  <a:pt x="2454" y="389"/>
                  <a:pt x="2454" y="389"/>
                </a:cubicBezTo>
                <a:cubicBezTo>
                  <a:pt x="2562" y="389"/>
                  <a:pt x="2649" y="302"/>
                  <a:pt x="2649" y="195"/>
                </a:cubicBezTo>
                <a:cubicBezTo>
                  <a:pt x="2649" y="87"/>
                  <a:pt x="2562" y="0"/>
                  <a:pt x="2454" y="0"/>
                </a:cubicBezTo>
                <a:cubicBezTo>
                  <a:pt x="1467" y="0"/>
                  <a:pt x="1467" y="0"/>
                  <a:pt x="1467" y="0"/>
                </a:cubicBezTo>
                <a:cubicBezTo>
                  <a:pt x="1360" y="0"/>
                  <a:pt x="1273" y="87"/>
                  <a:pt x="1273" y="195"/>
                </a:cubicBezTo>
                <a:cubicBezTo>
                  <a:pt x="1273" y="302"/>
                  <a:pt x="1360" y="389"/>
                  <a:pt x="1467" y="389"/>
                </a:cubicBezTo>
                <a:cubicBezTo>
                  <a:pt x="1559" y="389"/>
                  <a:pt x="1559" y="389"/>
                  <a:pt x="1559" y="389"/>
                </a:cubicBezTo>
                <a:cubicBezTo>
                  <a:pt x="1559" y="1249"/>
                  <a:pt x="1559" y="1249"/>
                  <a:pt x="1559" y="1249"/>
                </a:cubicBezTo>
                <a:cubicBezTo>
                  <a:pt x="1446" y="1412"/>
                  <a:pt x="1343" y="1571"/>
                  <a:pt x="1247" y="1724"/>
                </a:cubicBezTo>
                <a:cubicBezTo>
                  <a:pt x="1247" y="3273"/>
                  <a:pt x="1247" y="3273"/>
                  <a:pt x="1247" y="3273"/>
                </a:cubicBezTo>
                <a:cubicBezTo>
                  <a:pt x="1247" y="3453"/>
                  <a:pt x="1179" y="3616"/>
                  <a:pt x="1067" y="3740"/>
                </a:cubicBezTo>
                <a:cubicBezTo>
                  <a:pt x="3195" y="3740"/>
                  <a:pt x="3195" y="3740"/>
                  <a:pt x="3195" y="3740"/>
                </a:cubicBezTo>
                <a:cubicBezTo>
                  <a:pt x="3410" y="3740"/>
                  <a:pt x="3584" y="3566"/>
                  <a:pt x="3584" y="3350"/>
                </a:cubicBezTo>
                <a:cubicBezTo>
                  <a:pt x="3584" y="3350"/>
                  <a:pt x="3200" y="2384"/>
                  <a:pt x="2416" y="1249"/>
                </a:cubicBezTo>
                <a:close/>
                <a:moveTo>
                  <a:pt x="3190" y="3322"/>
                </a:moveTo>
                <a:cubicBezTo>
                  <a:pt x="3133" y="3353"/>
                  <a:pt x="3063" y="3331"/>
                  <a:pt x="3032" y="3274"/>
                </a:cubicBezTo>
                <a:cubicBezTo>
                  <a:pt x="2361" y="2026"/>
                  <a:pt x="2361" y="2026"/>
                  <a:pt x="2361" y="2026"/>
                </a:cubicBezTo>
                <a:cubicBezTo>
                  <a:pt x="1335" y="2026"/>
                  <a:pt x="1335" y="2026"/>
                  <a:pt x="1335" y="2026"/>
                </a:cubicBezTo>
                <a:cubicBezTo>
                  <a:pt x="1714" y="1325"/>
                  <a:pt x="1714" y="1325"/>
                  <a:pt x="1714" y="1325"/>
                </a:cubicBezTo>
                <a:cubicBezTo>
                  <a:pt x="1714" y="389"/>
                  <a:pt x="1714" y="389"/>
                  <a:pt x="1714" y="389"/>
                </a:cubicBezTo>
                <a:cubicBezTo>
                  <a:pt x="2260" y="389"/>
                  <a:pt x="2260" y="389"/>
                  <a:pt x="2260" y="389"/>
                </a:cubicBezTo>
                <a:cubicBezTo>
                  <a:pt x="2260" y="1325"/>
                  <a:pt x="2260" y="1325"/>
                  <a:pt x="2260" y="1325"/>
                </a:cubicBezTo>
                <a:cubicBezTo>
                  <a:pt x="2640" y="2026"/>
                  <a:pt x="2640" y="2026"/>
                  <a:pt x="2640" y="2026"/>
                </a:cubicBezTo>
                <a:cubicBezTo>
                  <a:pt x="2627" y="2026"/>
                  <a:pt x="2627" y="2026"/>
                  <a:pt x="2627" y="2026"/>
                </a:cubicBezTo>
                <a:cubicBezTo>
                  <a:pt x="3238" y="3163"/>
                  <a:pt x="3238" y="3163"/>
                  <a:pt x="3238" y="3163"/>
                </a:cubicBezTo>
                <a:cubicBezTo>
                  <a:pt x="3269" y="3220"/>
                  <a:pt x="3247" y="3291"/>
                  <a:pt x="3190" y="3322"/>
                </a:cubicBezTo>
                <a:close/>
                <a:moveTo>
                  <a:pt x="1091" y="1013"/>
                </a:moveTo>
                <a:cubicBezTo>
                  <a:pt x="1052" y="1013"/>
                  <a:pt x="1052" y="1013"/>
                  <a:pt x="1052" y="1013"/>
                </a:cubicBezTo>
                <a:cubicBezTo>
                  <a:pt x="1160" y="1013"/>
                  <a:pt x="1247" y="925"/>
                  <a:pt x="1247" y="818"/>
                </a:cubicBezTo>
                <a:cubicBezTo>
                  <a:pt x="1247" y="710"/>
                  <a:pt x="1160" y="623"/>
                  <a:pt x="1052" y="623"/>
                </a:cubicBezTo>
                <a:cubicBezTo>
                  <a:pt x="195" y="623"/>
                  <a:pt x="195" y="623"/>
                  <a:pt x="195" y="623"/>
                </a:cubicBezTo>
                <a:cubicBezTo>
                  <a:pt x="87" y="623"/>
                  <a:pt x="0" y="710"/>
                  <a:pt x="0" y="818"/>
                </a:cubicBezTo>
                <a:cubicBezTo>
                  <a:pt x="0" y="925"/>
                  <a:pt x="87" y="1013"/>
                  <a:pt x="195" y="1013"/>
                </a:cubicBezTo>
                <a:cubicBezTo>
                  <a:pt x="156" y="1013"/>
                  <a:pt x="156" y="1013"/>
                  <a:pt x="156" y="1013"/>
                </a:cubicBezTo>
                <a:cubicBezTo>
                  <a:pt x="156" y="3273"/>
                  <a:pt x="156" y="3273"/>
                  <a:pt x="156" y="3273"/>
                </a:cubicBezTo>
                <a:cubicBezTo>
                  <a:pt x="156" y="3531"/>
                  <a:pt x="365" y="3740"/>
                  <a:pt x="624" y="3740"/>
                </a:cubicBezTo>
                <a:cubicBezTo>
                  <a:pt x="882" y="3740"/>
                  <a:pt x="1091" y="3531"/>
                  <a:pt x="1091" y="3273"/>
                </a:cubicBezTo>
                <a:lnTo>
                  <a:pt x="1091" y="1013"/>
                </a:lnTo>
                <a:close/>
                <a:moveTo>
                  <a:pt x="934" y="1868"/>
                </a:moveTo>
                <a:cubicBezTo>
                  <a:pt x="624" y="1868"/>
                  <a:pt x="624" y="1868"/>
                  <a:pt x="624" y="1868"/>
                </a:cubicBezTo>
                <a:cubicBezTo>
                  <a:pt x="624" y="3078"/>
                  <a:pt x="624" y="3078"/>
                  <a:pt x="624" y="3078"/>
                </a:cubicBezTo>
                <a:cubicBezTo>
                  <a:pt x="624" y="3142"/>
                  <a:pt x="571" y="3195"/>
                  <a:pt x="507" y="3195"/>
                </a:cubicBezTo>
                <a:cubicBezTo>
                  <a:pt x="442" y="3195"/>
                  <a:pt x="390" y="3142"/>
                  <a:pt x="390" y="3078"/>
                </a:cubicBezTo>
                <a:cubicBezTo>
                  <a:pt x="390" y="1868"/>
                  <a:pt x="390" y="1868"/>
                  <a:pt x="390" y="1868"/>
                </a:cubicBezTo>
                <a:cubicBezTo>
                  <a:pt x="308" y="1868"/>
                  <a:pt x="308" y="1868"/>
                  <a:pt x="308" y="1868"/>
                </a:cubicBezTo>
                <a:cubicBezTo>
                  <a:pt x="308" y="1013"/>
                  <a:pt x="308" y="1013"/>
                  <a:pt x="308" y="1013"/>
                </a:cubicBezTo>
                <a:cubicBezTo>
                  <a:pt x="934" y="1013"/>
                  <a:pt x="934" y="1013"/>
                  <a:pt x="934" y="1013"/>
                </a:cubicBezTo>
                <a:lnTo>
                  <a:pt x="934" y="1868"/>
                </a:lnTo>
                <a:close/>
              </a:path>
            </a:pathLst>
          </a:custGeom>
          <a:solidFill>
            <a:schemeClr val="accent2"/>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pitchFamily="34" charset="0"/>
              <a:cs typeface="+mn-ea"/>
              <a:sym typeface="Calibri" panose="020f0502020204030204" pitchFamily="34" charset="0"/>
            </a:endParaRPr>
          </a:p>
        </p:txBody>
      </p:sp>
      <p:sp>
        <p:nvSpPr>
          <p:cNvPr id="17" name="išľíďè">
            <a:extLst>
              <a:ext uri="{FF2B5EF4-FFF2-40B4-BE49-F238E27FC236}">
                <a16:creationId xmlns:a16="http://schemas.microsoft.com/office/drawing/2014/main" id="{CD66EC0E-0D33-456C-9312-9D39989FE28B}"/>
              </a:ext>
            </a:extLst>
          </p:cNvPr>
          <p:cNvSpPr/>
          <p:nvPr/>
        </p:nvSpPr>
        <p:spPr bwMode="auto">
          <a:xfrm>
            <a:off x="962131" y="2591213"/>
            <a:ext cx="2536640" cy="1091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rIns="900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defRPr/>
            </a:pPr>
            <a:r>
              <a:rPr lang="zh-CN" altLang="en-US" sz="1400">
                <a:solidFill>
                  <a:schemeClr val="tx1">
                    <a:lumMod val="65000"/>
                    <a:lumOff val="35000"/>
                  </a:schemeClr>
                </a:solidFill>
                <a:latin typeface="Calibri" panose="020f0502020204030204" pitchFamily="34" charset="0"/>
                <a:cs typeface="+mn-ea"/>
                <a:sym typeface="Calibri" panose="020f0502020204030204" pitchFamily="34" charset="0"/>
              </a:rPr>
              <a:t>生产、营销等部门实施独立核算比较容易，财务、行政人事、信息等如何开展</a:t>
            </a:r>
            <a:endParaRPr kumimoji="0" lang="zh-CN" altLang="en-US" sz="1400" b="0" i="0" u="none" strike="noStrike" kern="1200" cap="none" spc="0" normalizeH="0" baseline="0" noProof="0">
              <a:ln>
                <a:noFill/>
              </a:ln>
              <a:solidFill>
                <a:schemeClr val="tx1">
                  <a:lumMod val="65000"/>
                  <a:lumOff val="35000"/>
                </a:schemeClr>
              </a:solidFill>
              <a:effectLst/>
              <a:uLnTx/>
              <a:uFillTx/>
              <a:latin typeface="Calibri" panose="020f0502020204030204" pitchFamily="34" charset="0"/>
              <a:cs typeface="+mn-ea"/>
              <a:sym typeface="Calibri" panose="020f0502020204030204" pitchFamily="34" charset="0"/>
            </a:endParaRPr>
          </a:p>
        </p:txBody>
      </p:sp>
      <p:sp>
        <p:nvSpPr>
          <p:cNvPr id="18" name="iSlíďè">
            <a:extLst>
              <a:ext uri="{FF2B5EF4-FFF2-40B4-BE49-F238E27FC236}">
                <a16:creationId xmlns:a16="http://schemas.microsoft.com/office/drawing/2014/main" id="{13C2BF35-800C-49EF-AC67-116194C2492C}"/>
              </a:ext>
            </a:extLst>
          </p:cNvPr>
          <p:cNvSpPr txBox="1"/>
          <p:nvPr/>
        </p:nvSpPr>
        <p:spPr bwMode="auto">
          <a:xfrm>
            <a:off x="1108733" y="2190932"/>
            <a:ext cx="2195830" cy="351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rIns="9000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defTabSz="913765">
              <a:spcBef>
                <a:spcPct val="0"/>
              </a:spcBef>
              <a:defRPr/>
            </a:pPr>
            <a:r>
              <a:rPr lang="zh-CN" altLang="en-US" b="1">
                <a:solidFill>
                  <a:schemeClr val="tx1">
                    <a:lumMod val="75000"/>
                    <a:lumOff val="25000"/>
                  </a:schemeClr>
                </a:solidFill>
                <a:latin typeface="Calibri" panose="020f0502020204030204" pitchFamily="34" charset="0"/>
                <a:cs typeface="+mn-ea"/>
                <a:sym typeface="Calibri" panose="020f0502020204030204" pitchFamily="34" charset="0"/>
              </a:rPr>
              <a:t>独立核算</a:t>
            </a:r>
            <a:endParaRPr kumimoji="0" lang="zh-CN" altLang="en-US" sz="1800" b="1" i="0" u="none" strike="noStrike" kern="1200" cap="none" spc="0" normalizeH="0" baseline="0" noProof="0">
              <a:ln>
                <a:noFill/>
              </a:ln>
              <a:solidFill>
                <a:schemeClr val="tx1">
                  <a:lumMod val="75000"/>
                  <a:lumOff val="25000"/>
                </a:schemeClr>
              </a:solidFill>
              <a:effectLst/>
              <a:uLnTx/>
              <a:uFillTx/>
              <a:latin typeface="Calibri" panose="020f0502020204030204" pitchFamily="34" charset="0"/>
              <a:cs typeface="+mn-ea"/>
              <a:sym typeface="Calibri" panose="020f0502020204030204" pitchFamily="34" charset="0"/>
            </a:endParaRPr>
          </a:p>
        </p:txBody>
      </p:sp>
      <p:sp>
        <p:nvSpPr>
          <p:cNvPr id="19" name="išľíďè">
            <a:extLst>
              <a:ext uri="{FF2B5EF4-FFF2-40B4-BE49-F238E27FC236}">
                <a16:creationId xmlns:a16="http://schemas.microsoft.com/office/drawing/2014/main" id="{B349C777-7994-4B92-9F0B-3499251ED5F6}"/>
              </a:ext>
            </a:extLst>
          </p:cNvPr>
          <p:cNvSpPr/>
          <p:nvPr/>
        </p:nvSpPr>
        <p:spPr bwMode="auto">
          <a:xfrm>
            <a:off x="3263365" y="4726269"/>
            <a:ext cx="2536640" cy="1061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rIns="900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defRPr/>
            </a:pPr>
            <a:r>
              <a:rPr lang="zh-CN" altLang="en-US" sz="1400">
                <a:solidFill>
                  <a:schemeClr val="tx1">
                    <a:lumMod val="65000"/>
                    <a:lumOff val="35000"/>
                  </a:schemeClr>
                </a:solidFill>
                <a:latin typeface="Calibri" panose="020f0502020204030204" pitchFamily="34" charset="0"/>
                <a:cs typeface="+mn-ea"/>
                <a:sym typeface="Calibri" panose="020f0502020204030204" pitchFamily="34" charset="0"/>
              </a:rPr>
              <a:t>企业内各部门之间的定价非常关键，如何确定大家都能接受的交易价格</a:t>
            </a:r>
            <a:endParaRPr kumimoji="0" lang="zh-CN" altLang="en-US" sz="1400" b="0" i="0" u="none" strike="noStrike" kern="1200" cap="none" spc="0" normalizeH="0" baseline="0" noProof="0">
              <a:ln>
                <a:noFill/>
              </a:ln>
              <a:solidFill>
                <a:schemeClr val="tx1">
                  <a:lumMod val="65000"/>
                  <a:lumOff val="35000"/>
                </a:schemeClr>
              </a:solidFill>
              <a:effectLst/>
              <a:uLnTx/>
              <a:uFillTx/>
              <a:latin typeface="Calibri" panose="020f0502020204030204" pitchFamily="34" charset="0"/>
              <a:cs typeface="+mn-ea"/>
              <a:sym typeface="Calibri" panose="020f0502020204030204" pitchFamily="34" charset="0"/>
            </a:endParaRPr>
          </a:p>
        </p:txBody>
      </p:sp>
      <p:sp>
        <p:nvSpPr>
          <p:cNvPr id="20" name="iSlíďè">
            <a:extLst>
              <a:ext uri="{FF2B5EF4-FFF2-40B4-BE49-F238E27FC236}">
                <a16:creationId xmlns:a16="http://schemas.microsoft.com/office/drawing/2014/main" id="{A2269609-99CC-4B1D-B00D-3D403845380D}"/>
              </a:ext>
            </a:extLst>
          </p:cNvPr>
          <p:cNvSpPr txBox="1"/>
          <p:nvPr/>
        </p:nvSpPr>
        <p:spPr bwMode="auto">
          <a:xfrm>
            <a:off x="3410552" y="4334137"/>
            <a:ext cx="2195830" cy="351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rIns="9000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defTabSz="913765">
              <a:spcBef>
                <a:spcPct val="0"/>
              </a:spcBef>
              <a:defRPr/>
            </a:pPr>
            <a:r>
              <a:rPr lang="zh-CN" altLang="en-US" b="1">
                <a:solidFill>
                  <a:schemeClr val="tx1">
                    <a:lumMod val="75000"/>
                    <a:lumOff val="25000"/>
                  </a:schemeClr>
                </a:solidFill>
                <a:latin typeface="Calibri" panose="020f0502020204030204" pitchFamily="34" charset="0"/>
                <a:cs typeface="+mn-ea"/>
                <a:sym typeface="Calibri" panose="020f0502020204030204" pitchFamily="34" charset="0"/>
              </a:rPr>
              <a:t>内部定价</a:t>
            </a:r>
            <a:endParaRPr kumimoji="0" lang="zh-CN" altLang="en-US" sz="1800" b="1" i="0" u="none" strike="noStrike" kern="1200" cap="none" spc="0" normalizeH="0" baseline="0" noProof="0">
              <a:ln>
                <a:noFill/>
              </a:ln>
              <a:solidFill>
                <a:schemeClr val="tx1">
                  <a:lumMod val="75000"/>
                  <a:lumOff val="25000"/>
                </a:schemeClr>
              </a:solidFill>
              <a:effectLst/>
              <a:uLnTx/>
              <a:uFillTx/>
              <a:latin typeface="Calibri" panose="020f0502020204030204" pitchFamily="34" charset="0"/>
              <a:cs typeface="+mn-ea"/>
              <a:sym typeface="Calibri" panose="020f0502020204030204" pitchFamily="34" charset="0"/>
            </a:endParaRPr>
          </a:p>
        </p:txBody>
      </p:sp>
      <p:sp>
        <p:nvSpPr>
          <p:cNvPr id="21" name="išľíďè">
            <a:extLst>
              <a:ext uri="{FF2B5EF4-FFF2-40B4-BE49-F238E27FC236}">
                <a16:creationId xmlns:a16="http://schemas.microsoft.com/office/drawing/2014/main" id="{8A794B0A-510A-4EDB-B10D-510471CDC132}"/>
              </a:ext>
            </a:extLst>
          </p:cNvPr>
          <p:cNvSpPr/>
          <p:nvPr/>
        </p:nvSpPr>
        <p:spPr bwMode="auto">
          <a:xfrm>
            <a:off x="6163375" y="2574473"/>
            <a:ext cx="2255079" cy="1018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rIns="900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defRPr/>
            </a:pPr>
            <a:r>
              <a:rPr lang="zh-CN" altLang="en-US" sz="1400">
                <a:solidFill>
                  <a:schemeClr val="tx1">
                    <a:lumMod val="65000"/>
                    <a:lumOff val="35000"/>
                  </a:schemeClr>
                </a:solidFill>
                <a:latin typeface="Calibri" panose="020f0502020204030204" pitchFamily="34" charset="0"/>
                <a:cs typeface="+mn-ea"/>
                <a:sym typeface="Calibri" panose="020f0502020204030204" pitchFamily="34" charset="0"/>
              </a:rPr>
              <a:t>经营组织细分后，如何避免大家的“各自为政”，服从公司整体利益</a:t>
            </a:r>
            <a:endParaRPr kumimoji="0" lang="zh-CN" altLang="en-US" sz="1400" b="0" i="0" u="none" strike="noStrike" kern="1200" cap="none" spc="0" normalizeH="0" baseline="0" noProof="0">
              <a:ln>
                <a:noFill/>
              </a:ln>
              <a:solidFill>
                <a:schemeClr val="tx1">
                  <a:lumMod val="65000"/>
                  <a:lumOff val="35000"/>
                </a:schemeClr>
              </a:solidFill>
              <a:effectLst/>
              <a:uLnTx/>
              <a:uFillTx/>
              <a:latin typeface="Calibri" panose="020f0502020204030204" pitchFamily="34" charset="0"/>
              <a:cs typeface="+mn-ea"/>
              <a:sym typeface="Calibri" panose="020f0502020204030204" pitchFamily="34" charset="0"/>
            </a:endParaRPr>
          </a:p>
        </p:txBody>
      </p:sp>
      <p:sp>
        <p:nvSpPr>
          <p:cNvPr id="22" name="iSlíďè">
            <a:extLst>
              <a:ext uri="{FF2B5EF4-FFF2-40B4-BE49-F238E27FC236}">
                <a16:creationId xmlns:a16="http://schemas.microsoft.com/office/drawing/2014/main" id="{27146C0E-7280-4669-9009-FB4588C01A59}"/>
              </a:ext>
            </a:extLst>
          </p:cNvPr>
          <p:cNvSpPr txBox="1"/>
          <p:nvPr/>
        </p:nvSpPr>
        <p:spPr bwMode="auto">
          <a:xfrm>
            <a:off x="6192999" y="2198930"/>
            <a:ext cx="2195830" cy="351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rIns="9000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defTabSz="913765">
              <a:spcBef>
                <a:spcPct val="0"/>
              </a:spcBef>
              <a:defRPr/>
            </a:pPr>
            <a:r>
              <a:rPr lang="zh-CN" altLang="en-US" b="1">
                <a:solidFill>
                  <a:schemeClr val="tx1">
                    <a:lumMod val="75000"/>
                    <a:lumOff val="25000"/>
                  </a:schemeClr>
                </a:solidFill>
                <a:latin typeface="Calibri" panose="020f0502020204030204" pitchFamily="34" charset="0"/>
                <a:cs typeface="+mn-ea"/>
                <a:sym typeface="Calibri" panose="020f0502020204030204" pitchFamily="34" charset="0"/>
              </a:rPr>
              <a:t>推倒“部门墙”</a:t>
            </a:r>
            <a:endParaRPr kumimoji="0" lang="zh-CN" altLang="en-US" sz="1800" b="1" i="0" u="none" strike="noStrike" kern="1200" cap="none" spc="0" normalizeH="0" baseline="0" noProof="0">
              <a:ln>
                <a:noFill/>
              </a:ln>
              <a:solidFill>
                <a:schemeClr val="tx1">
                  <a:lumMod val="75000"/>
                  <a:lumOff val="25000"/>
                </a:schemeClr>
              </a:solidFill>
              <a:effectLst/>
              <a:uLnTx/>
              <a:uFillTx/>
              <a:latin typeface="Calibri" panose="020f0502020204030204" pitchFamily="34" charset="0"/>
              <a:cs typeface="+mn-ea"/>
              <a:sym typeface="Calibri" panose="020f0502020204030204" pitchFamily="34" charset="0"/>
            </a:endParaRPr>
          </a:p>
        </p:txBody>
      </p:sp>
      <p:sp>
        <p:nvSpPr>
          <p:cNvPr id="23" name="išľíďè">
            <a:extLst>
              <a:ext uri="{FF2B5EF4-FFF2-40B4-BE49-F238E27FC236}">
                <a16:creationId xmlns:a16="http://schemas.microsoft.com/office/drawing/2014/main" id="{0ACFBDF7-D755-40D7-BD2B-9752BCB24223}"/>
              </a:ext>
            </a:extLst>
          </p:cNvPr>
          <p:cNvSpPr/>
          <p:nvPr/>
        </p:nvSpPr>
        <p:spPr bwMode="auto">
          <a:xfrm>
            <a:off x="8125013" y="4778060"/>
            <a:ext cx="2536640" cy="557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000" rIns="900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defRPr/>
            </a:pPr>
            <a:r>
              <a:rPr lang="zh-CN" altLang="en-US" sz="1400">
                <a:solidFill>
                  <a:schemeClr val="tx1">
                    <a:lumMod val="65000"/>
                    <a:lumOff val="35000"/>
                  </a:schemeClr>
                </a:solidFill>
                <a:latin typeface="Calibri" panose="020f0502020204030204" pitchFamily="34" charset="0"/>
                <a:cs typeface="+mn-ea"/>
                <a:sym typeface="Calibri" panose="020f0502020204030204" pitchFamily="34" charset="0"/>
              </a:rPr>
              <a:t>企业的组织结构要求能够灵活应对市场变化，如何实现</a:t>
            </a:r>
            <a:endParaRPr kumimoji="0" lang="zh-CN" altLang="en-US" sz="1400" b="0" i="0" u="none" strike="noStrike" kern="1200" cap="none" spc="0" normalizeH="0" baseline="0" noProof="0">
              <a:ln>
                <a:noFill/>
              </a:ln>
              <a:solidFill>
                <a:schemeClr val="tx1">
                  <a:lumMod val="65000"/>
                  <a:lumOff val="35000"/>
                </a:schemeClr>
              </a:solidFill>
              <a:effectLst/>
              <a:uLnTx/>
              <a:uFillTx/>
              <a:latin typeface="Calibri" panose="020f0502020204030204" pitchFamily="34" charset="0"/>
              <a:cs typeface="+mn-ea"/>
              <a:sym typeface="Calibri" panose="020f0502020204030204" pitchFamily="34" charset="0"/>
            </a:endParaRPr>
          </a:p>
        </p:txBody>
      </p:sp>
      <p:sp>
        <p:nvSpPr>
          <p:cNvPr id="24" name="iSlíďè">
            <a:extLst>
              <a:ext uri="{FF2B5EF4-FFF2-40B4-BE49-F238E27FC236}">
                <a16:creationId xmlns:a16="http://schemas.microsoft.com/office/drawing/2014/main" id="{292A6446-430F-4F68-B5AA-2543A8503D44}"/>
              </a:ext>
            </a:extLst>
          </p:cNvPr>
          <p:cNvSpPr txBox="1"/>
          <p:nvPr/>
        </p:nvSpPr>
        <p:spPr bwMode="auto">
          <a:xfrm>
            <a:off x="7916969" y="4349806"/>
            <a:ext cx="2952727" cy="319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rIns="90000">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defTabSz="913765">
              <a:spcBef>
                <a:spcPct val="0"/>
              </a:spcBef>
              <a:defRPr/>
            </a:pPr>
            <a:r>
              <a:rPr lang="zh-CN" altLang="en-US" b="1">
                <a:solidFill>
                  <a:schemeClr val="tx1">
                    <a:lumMod val="75000"/>
                    <a:lumOff val="25000"/>
                  </a:schemeClr>
                </a:solidFill>
                <a:latin typeface="Calibri" panose="020f0502020204030204" pitchFamily="34" charset="0"/>
                <a:cs typeface="+mn-ea"/>
                <a:sym typeface="Calibri" panose="020f0502020204030204" pitchFamily="34" charset="0"/>
              </a:rPr>
              <a:t>应对市场变化的灵活组织</a:t>
            </a:r>
            <a:endParaRPr kumimoji="0" lang="zh-CN" altLang="en-US" sz="1800" b="1" i="0" u="none" strike="noStrike" kern="1200" cap="none" spc="0" normalizeH="0" baseline="0" noProof="0">
              <a:ln>
                <a:noFill/>
              </a:ln>
              <a:solidFill>
                <a:schemeClr val="tx1">
                  <a:lumMod val="75000"/>
                  <a:lumOff val="25000"/>
                </a:schemeClr>
              </a:solidFill>
              <a:effectLst/>
              <a:uLnTx/>
              <a:uFillTx/>
              <a:latin typeface="Calibri" panose="020f0502020204030204" pitchFamily="34" charset="0"/>
              <a:cs typeface="+mn-ea"/>
              <a:sym typeface="Calibri" panose="020f0502020204030204" pitchFamily="34" charset="0"/>
            </a:endParaRPr>
          </a:p>
        </p:txBody>
      </p:sp>
      <p:sp>
        <p:nvSpPr>
          <p:cNvPr id="25" name="文本框 24">
            <a:extLst>
              <a:ext uri="{FF2B5EF4-FFF2-40B4-BE49-F238E27FC236}">
                <a16:creationId xmlns:a16="http://schemas.microsoft.com/office/drawing/2014/main" id="{E51E13D3-524F-4163-9138-58B90987D699}"/>
              </a:ext>
            </a:extLst>
          </p:cNvPr>
          <p:cNvSpPr txBox="1"/>
          <p:nvPr/>
        </p:nvSpPr>
        <p:spPr>
          <a:xfrm>
            <a:off x="1191748" y="284460"/>
            <a:ext cx="183904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3200">
                <a:solidFill>
                  <a:schemeClr val="tx1">
                    <a:lumMod val="75000"/>
                    <a:lumOff val="25000"/>
                  </a:schemeClr>
                </a:solidFill>
                <a:latin typeface="Calibri" panose="020f0502020204030204" pitchFamily="34" charset="0"/>
                <a:cs typeface="+mn-ea"/>
                <a:sym typeface="Calibri" panose="020f0502020204030204" pitchFamily="34" charset="0"/>
              </a:rPr>
              <a:t>潜在难题</a:t>
            </a:r>
          </a:p>
        </p:txBody>
      </p:sp>
      <p:sp>
        <p:nvSpPr>
          <p:cNvPr id="29" name="等腰三角形 28">
            <a:extLst>
              <a:ext uri="{FF2B5EF4-FFF2-40B4-BE49-F238E27FC236}">
                <a16:creationId xmlns:a16="http://schemas.microsoft.com/office/drawing/2014/main" id="{AE9D7406-491E-4D68-BA3D-9AC470346A3C}"/>
              </a:ext>
            </a:extLst>
          </p:cNvPr>
          <p:cNvSpPr/>
          <p:nvPr/>
        </p:nvSpPr>
        <p:spPr>
          <a:xfrm rot="5400000">
            <a:off x="469900" y="373648"/>
            <a:ext cx="471424" cy="406400"/>
          </a:xfrm>
          <a:prstGeom prst="triangle">
            <a:avLst/>
          </a:prstGeom>
          <a:solidFill>
            <a:schemeClr val="accent1"/>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Calibri" panose="020f0502020204030204" pitchFamily="34" charset="0"/>
              <a:ea typeface="阿里巴巴普惠体 B" panose="00020600040101010101" pitchFamily="18" charset="-122"/>
              <a:cs typeface="阿里巴巴普惠体 B" panose="00020600040101010101" pitchFamily="18" charset="-122"/>
              <a:sym typeface="Calibri" panose="020f0502020204030204" pitchFamily="34" charset="0"/>
            </a:endParaRPr>
          </a:p>
        </p:txBody>
      </p:sp>
    </p:spTree>
    <p:extLst>
      <p:ext uri="{BB962C8B-B14F-4D97-AF65-F5344CB8AC3E}">
        <p14:creationId xmlns:p14="http://schemas.microsoft.com/office/powerpoint/2010/main" val="415931767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2" presetClass="entr" presetSubtype="8" dur="500" fill="hold" grpId="0" nodeType="withEffect">
                                  <p:stCondLst>
                                    <p:cond delay="25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0-#ppt_w/2"/>
                                          </p:val>
                                        </p:tav>
                                        <p:tav tm="100000">
                                          <p:val>
                                            <p:strVal val="#ppt_x"/>
                                          </p:val>
                                        </p:tav>
                                      </p:tavLst>
                                    </p:anim>
                                    <p:anim calcmode="lin" valueType="num">
                                      <p:cBhvr additive="base">
                                        <p:cTn id="12" dur="500" fill="hold"/>
                                        <p:tgtEl>
                                          <p:spTgt spid="6"/>
                                        </p:tgtEl>
                                        <p:attrNameLst>
                                          <p:attrName>ppt_y</p:attrName>
                                        </p:attrNameLst>
                                      </p:cBhvr>
                                      <p:tavLst>
                                        <p:tav tm="0">
                                          <p:val>
                                            <p:strVal val="#ppt_y"/>
                                          </p:val>
                                        </p:tav>
                                        <p:tav tm="100000">
                                          <p:val>
                                            <p:strVal val="#ppt_y"/>
                                          </p:val>
                                        </p:tav>
                                      </p:tavLst>
                                    </p:anim>
                                  </p:childTnLst>
                                </p:cTn>
                              </p:par>
                              <p:par>
                                <p:cTn id="13" presetID="2" presetClass="entr" presetSubtype="8" dur="500" fill="hold" grpId="0" nodeType="withEffect">
                                  <p:stCondLst>
                                    <p:cond delay="50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0-#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par>
                                <p:cTn id="17" presetID="2" presetClass="entr" presetSubtype="8" dur="500" fill="hold" grpId="0" nodeType="withEffect">
                                  <p:stCondLst>
                                    <p:cond delay="75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0-#ppt_w/2"/>
                                          </p:val>
                                        </p:tav>
                                        <p:tav tm="100000">
                                          <p:val>
                                            <p:strVal val="#ppt_x"/>
                                          </p:val>
                                        </p:tav>
                                      </p:tavLst>
                                    </p:anim>
                                    <p:anim calcmode="lin" valueType="num">
                                      <p:cBhvr additive="base">
                                        <p:cTn id="20" dur="500" fill="hold"/>
                                        <p:tgtEl>
                                          <p:spTgt spid="8"/>
                                        </p:tgtEl>
                                        <p:attrNameLst>
                                          <p:attrName>ppt_y</p:attrName>
                                        </p:attrNameLst>
                                      </p:cBhvr>
                                      <p:tavLst>
                                        <p:tav tm="0">
                                          <p:val>
                                            <p:strVal val="#ppt_y"/>
                                          </p:val>
                                        </p:tav>
                                        <p:tav tm="100000">
                                          <p:val>
                                            <p:strVal val="#ppt_y"/>
                                          </p:val>
                                        </p:tav>
                                      </p:tavLst>
                                    </p:anim>
                                  </p:childTnLst>
                                </p:cTn>
                              </p:par>
                            </p:childTnLst>
                          </p:cTn>
                        </p:par>
                        <p:par>
                          <p:cTn id="21" fill="hold" nodeType="afterGroup">
                            <p:stCondLst>
                              <p:cond delay="1250"/>
                            </p:stCondLst>
                            <p:childTnLst>
                              <p:par>
                                <p:cTn id="22" presetID="22" presetClass="entr" presetSubtype="4" dur="350" fill="hold" nodeType="after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wipe(down)">
                                      <p:cBhvr>
                                        <p:cTn id="24" dur="350"/>
                                        <p:tgtEl>
                                          <p:spTgt spid="14"/>
                                        </p:tgtEl>
                                      </p:cBhvr>
                                    </p:animEffect>
                                  </p:childTnLst>
                                </p:cTn>
                              </p:par>
                              <p:par>
                                <p:cTn id="25" presetID="53" presetClass="entr" presetSubtype="16" dur="50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p:cTn id="27" dur="500" fill="hold"/>
                                        <p:tgtEl>
                                          <p:spTgt spid="10"/>
                                        </p:tgtEl>
                                        <p:attrNameLst>
                                          <p:attrName>ppt_w</p:attrName>
                                        </p:attrNameLst>
                                      </p:cBhvr>
                                      <p:tavLst>
                                        <p:tav tm="0">
                                          <p:val>
                                            <p:fltVal val="0"/>
                                          </p:val>
                                        </p:tav>
                                        <p:tav tm="100000">
                                          <p:val>
                                            <p:strVal val="#ppt_w"/>
                                          </p:val>
                                        </p:tav>
                                      </p:tavLst>
                                    </p:anim>
                                    <p:anim calcmode="lin" valueType="num">
                                      <p:cBhvr>
                                        <p:cTn id="28" dur="500" fill="hold"/>
                                        <p:tgtEl>
                                          <p:spTgt spid="10"/>
                                        </p:tgtEl>
                                        <p:attrNameLst>
                                          <p:attrName>ppt_h</p:attrName>
                                        </p:attrNameLst>
                                      </p:cBhvr>
                                      <p:tavLst>
                                        <p:tav tm="0">
                                          <p:val>
                                            <p:fltVal val="0"/>
                                          </p:val>
                                        </p:tav>
                                        <p:tav tm="100000">
                                          <p:val>
                                            <p:strVal val="#ppt_h"/>
                                          </p:val>
                                        </p:tav>
                                      </p:tavLst>
                                    </p:anim>
                                    <p:animEffect transition="in" filter="fade">
                                      <p:cBhvr>
                                        <p:cTn id="29" dur="500"/>
                                        <p:tgtEl>
                                          <p:spTgt spid="10"/>
                                        </p:tgtEl>
                                      </p:cBhvr>
                                    </p:animEffect>
                                  </p:childTnLst>
                                </p:cTn>
                              </p:par>
                            </p:childTnLst>
                          </p:cTn>
                        </p:par>
                        <p:par>
                          <p:cTn id="30" fill="hold" nodeType="afterGroup">
                            <p:stCondLst>
                              <p:cond delay="1750"/>
                            </p:stCondLst>
                            <p:childTnLst>
                              <p:par>
                                <p:cTn id="31" presetID="22" presetClass="entr" presetSubtype="1" dur="350" fill="hold" nodeType="after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wipe(up)">
                                      <p:cBhvr>
                                        <p:cTn id="33" dur="350"/>
                                        <p:tgtEl>
                                          <p:spTgt spid="13"/>
                                        </p:tgtEl>
                                      </p:cBhvr>
                                    </p:animEffect>
                                  </p:childTnLst>
                                </p:cTn>
                              </p:par>
                              <p:par>
                                <p:cTn id="34" presetID="53" presetClass="entr" presetSubtype="16" dur="500" fill="hold" grpId="0" nodeType="withEffect">
                                  <p:stCondLst>
                                    <p:cond delay="0"/>
                                  </p:stCondLst>
                                  <p:childTnLst>
                                    <p:set>
                                      <p:cBhvr>
                                        <p:cTn id="35" dur="1" fill="hold">
                                          <p:stCondLst>
                                            <p:cond delay="0"/>
                                          </p:stCondLst>
                                        </p:cTn>
                                        <p:tgtEl>
                                          <p:spTgt spid="16"/>
                                        </p:tgtEl>
                                        <p:attrNameLst>
                                          <p:attrName>style.visibility</p:attrName>
                                        </p:attrNameLst>
                                      </p:cBhvr>
                                      <p:to>
                                        <p:strVal val="visible"/>
                                      </p:to>
                                    </p:set>
                                    <p:anim calcmode="lin" valueType="num">
                                      <p:cBhvr>
                                        <p:cTn id="36" dur="500" fill="hold"/>
                                        <p:tgtEl>
                                          <p:spTgt spid="16"/>
                                        </p:tgtEl>
                                        <p:attrNameLst>
                                          <p:attrName>ppt_w</p:attrName>
                                        </p:attrNameLst>
                                      </p:cBhvr>
                                      <p:tavLst>
                                        <p:tav tm="0">
                                          <p:val>
                                            <p:fltVal val="0"/>
                                          </p:val>
                                        </p:tav>
                                        <p:tav tm="100000">
                                          <p:val>
                                            <p:strVal val="#ppt_w"/>
                                          </p:val>
                                        </p:tav>
                                      </p:tavLst>
                                    </p:anim>
                                    <p:anim calcmode="lin" valueType="num">
                                      <p:cBhvr>
                                        <p:cTn id="37" dur="500" fill="hold"/>
                                        <p:tgtEl>
                                          <p:spTgt spid="16"/>
                                        </p:tgtEl>
                                        <p:attrNameLst>
                                          <p:attrName>ppt_h</p:attrName>
                                        </p:attrNameLst>
                                      </p:cBhvr>
                                      <p:tavLst>
                                        <p:tav tm="0">
                                          <p:val>
                                            <p:fltVal val="0"/>
                                          </p:val>
                                        </p:tav>
                                        <p:tav tm="100000">
                                          <p:val>
                                            <p:strVal val="#ppt_h"/>
                                          </p:val>
                                        </p:tav>
                                      </p:tavLst>
                                    </p:anim>
                                    <p:animEffect transition="in" filter="fade">
                                      <p:cBhvr>
                                        <p:cTn id="38" dur="500"/>
                                        <p:tgtEl>
                                          <p:spTgt spid="16"/>
                                        </p:tgtEl>
                                      </p:cBhvr>
                                    </p:animEffect>
                                  </p:childTnLst>
                                </p:cTn>
                              </p:par>
                            </p:childTnLst>
                          </p:cTn>
                        </p:par>
                        <p:par>
                          <p:cTn id="39" fill="hold" nodeType="afterGroup">
                            <p:stCondLst>
                              <p:cond delay="2250"/>
                            </p:stCondLst>
                            <p:childTnLst>
                              <p:par>
                                <p:cTn id="40" presetID="22" presetClass="entr" presetSubtype="4" dur="350" fill="hold" nodeType="after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wipe(down)">
                                      <p:cBhvr>
                                        <p:cTn id="42" dur="350"/>
                                        <p:tgtEl>
                                          <p:spTgt spid="12"/>
                                        </p:tgtEl>
                                      </p:cBhvr>
                                    </p:animEffect>
                                  </p:childTnLst>
                                </p:cTn>
                              </p:par>
                              <p:par>
                                <p:cTn id="43" presetID="53" presetClass="entr" presetSubtype="16" dur="500" fill="hold" grpId="0" nodeType="withEffect">
                                  <p:stCondLst>
                                    <p:cond delay="0"/>
                                  </p:stCondLst>
                                  <p:childTnLst>
                                    <p:set>
                                      <p:cBhvr>
                                        <p:cTn id="44" dur="1" fill="hold">
                                          <p:stCondLst>
                                            <p:cond delay="0"/>
                                          </p:stCondLst>
                                        </p:cTn>
                                        <p:tgtEl>
                                          <p:spTgt spid="9"/>
                                        </p:tgtEl>
                                        <p:attrNameLst>
                                          <p:attrName>style.visibility</p:attrName>
                                        </p:attrNameLst>
                                      </p:cBhvr>
                                      <p:to>
                                        <p:strVal val="visible"/>
                                      </p:to>
                                    </p:set>
                                    <p:anim calcmode="lin" valueType="num">
                                      <p:cBhvr>
                                        <p:cTn id="45" dur="500" fill="hold"/>
                                        <p:tgtEl>
                                          <p:spTgt spid="9"/>
                                        </p:tgtEl>
                                        <p:attrNameLst>
                                          <p:attrName>ppt_w</p:attrName>
                                        </p:attrNameLst>
                                      </p:cBhvr>
                                      <p:tavLst>
                                        <p:tav tm="0">
                                          <p:val>
                                            <p:fltVal val="0"/>
                                          </p:val>
                                        </p:tav>
                                        <p:tav tm="100000">
                                          <p:val>
                                            <p:strVal val="#ppt_w"/>
                                          </p:val>
                                        </p:tav>
                                      </p:tavLst>
                                    </p:anim>
                                    <p:anim calcmode="lin" valueType="num">
                                      <p:cBhvr>
                                        <p:cTn id="46" dur="500" fill="hold"/>
                                        <p:tgtEl>
                                          <p:spTgt spid="9"/>
                                        </p:tgtEl>
                                        <p:attrNameLst>
                                          <p:attrName>ppt_h</p:attrName>
                                        </p:attrNameLst>
                                      </p:cBhvr>
                                      <p:tavLst>
                                        <p:tav tm="0">
                                          <p:val>
                                            <p:fltVal val="0"/>
                                          </p:val>
                                        </p:tav>
                                        <p:tav tm="100000">
                                          <p:val>
                                            <p:strVal val="#ppt_h"/>
                                          </p:val>
                                        </p:tav>
                                      </p:tavLst>
                                    </p:anim>
                                    <p:animEffect transition="in" filter="fade">
                                      <p:cBhvr>
                                        <p:cTn id="47" dur="500"/>
                                        <p:tgtEl>
                                          <p:spTgt spid="9"/>
                                        </p:tgtEl>
                                      </p:cBhvr>
                                    </p:animEffect>
                                  </p:childTnLst>
                                </p:cTn>
                              </p:par>
                            </p:childTnLst>
                          </p:cTn>
                        </p:par>
                        <p:par>
                          <p:cTn id="48" fill="hold" nodeType="afterGroup">
                            <p:stCondLst>
                              <p:cond delay="2750"/>
                            </p:stCondLst>
                            <p:childTnLst>
                              <p:par>
                                <p:cTn id="49" presetID="22" presetClass="entr" presetSubtype="1" dur="350" fill="hold" nodeType="afterEffect">
                                  <p:stCondLst>
                                    <p:cond delay="0"/>
                                  </p:stCondLst>
                                  <p:childTnLst>
                                    <p:set>
                                      <p:cBhvr>
                                        <p:cTn id="50" dur="1" fill="hold">
                                          <p:stCondLst>
                                            <p:cond delay="0"/>
                                          </p:stCondLst>
                                        </p:cTn>
                                        <p:tgtEl>
                                          <p:spTgt spid="11"/>
                                        </p:tgtEl>
                                        <p:attrNameLst>
                                          <p:attrName>style.visibility</p:attrName>
                                        </p:attrNameLst>
                                      </p:cBhvr>
                                      <p:to>
                                        <p:strVal val="visible"/>
                                      </p:to>
                                    </p:set>
                                    <p:animEffect transition="in" filter="wipe(up)">
                                      <p:cBhvr>
                                        <p:cTn id="51" dur="350"/>
                                        <p:tgtEl>
                                          <p:spTgt spid="11"/>
                                        </p:tgtEl>
                                      </p:cBhvr>
                                    </p:animEffect>
                                  </p:childTnLst>
                                </p:cTn>
                              </p:par>
                              <p:par>
                                <p:cTn id="52" presetID="53" presetClass="entr" presetSubtype="16" dur="500" fill="hold" grpId="0" nodeType="withEffect">
                                  <p:stCondLst>
                                    <p:cond delay="0"/>
                                  </p:stCondLst>
                                  <p:childTnLst>
                                    <p:set>
                                      <p:cBhvr>
                                        <p:cTn id="53" dur="1" fill="hold">
                                          <p:stCondLst>
                                            <p:cond delay="0"/>
                                          </p:stCondLst>
                                        </p:cTn>
                                        <p:tgtEl>
                                          <p:spTgt spid="15"/>
                                        </p:tgtEl>
                                        <p:attrNameLst>
                                          <p:attrName>style.visibility</p:attrName>
                                        </p:attrNameLst>
                                      </p:cBhvr>
                                      <p:to>
                                        <p:strVal val="visible"/>
                                      </p:to>
                                    </p:set>
                                    <p:anim calcmode="lin" valueType="num">
                                      <p:cBhvr>
                                        <p:cTn id="54" dur="500" fill="hold"/>
                                        <p:tgtEl>
                                          <p:spTgt spid="15"/>
                                        </p:tgtEl>
                                        <p:attrNameLst>
                                          <p:attrName>ppt_w</p:attrName>
                                        </p:attrNameLst>
                                      </p:cBhvr>
                                      <p:tavLst>
                                        <p:tav tm="0">
                                          <p:val>
                                            <p:fltVal val="0"/>
                                          </p:val>
                                        </p:tav>
                                        <p:tav tm="100000">
                                          <p:val>
                                            <p:strVal val="#ppt_w"/>
                                          </p:val>
                                        </p:tav>
                                      </p:tavLst>
                                    </p:anim>
                                    <p:anim calcmode="lin" valueType="num">
                                      <p:cBhvr>
                                        <p:cTn id="55" dur="500" fill="hold"/>
                                        <p:tgtEl>
                                          <p:spTgt spid="15"/>
                                        </p:tgtEl>
                                        <p:attrNameLst>
                                          <p:attrName>ppt_h</p:attrName>
                                        </p:attrNameLst>
                                      </p:cBhvr>
                                      <p:tavLst>
                                        <p:tav tm="0">
                                          <p:val>
                                            <p:fltVal val="0"/>
                                          </p:val>
                                        </p:tav>
                                        <p:tav tm="100000">
                                          <p:val>
                                            <p:strVal val="#ppt_h"/>
                                          </p:val>
                                        </p:tav>
                                      </p:tavLst>
                                    </p:anim>
                                    <p:animEffect transition="in" filter="fade">
                                      <p:cBhvr>
                                        <p:cTn id="56" dur="500"/>
                                        <p:tgtEl>
                                          <p:spTgt spid="15"/>
                                        </p:tgtEl>
                                      </p:cBhvr>
                                    </p:animEffect>
                                  </p:childTnLst>
                                </p:cTn>
                              </p:par>
                            </p:childTnLst>
                          </p:cTn>
                        </p:par>
                      </p:childTnLst>
                    </p:cTn>
                  </p:par>
                  <p:par>
                    <p:cTn id="57" fill="hold" nodeType="clickPar">
                      <p:stCondLst>
                        <p:cond delay="indefinite"/>
                        <p:cond evt="onBegin" delay="0">
                          <p:tn val="56"/>
                        </p:cond>
                      </p:stCondLst>
                      <p:childTnLst>
                        <p:par>
                          <p:cTn id="58" fill="hold">
                            <p:stCondLst>
                              <p:cond delay="0"/>
                            </p:stCondLst>
                            <p:childTnLst>
                              <p:par>
                                <p:cTn id="59" presetID="22" presetClass="entr" presetSubtype="4" dur="500" fill="hold" grpId="0" nodeType="clickEffect">
                                  <p:stCondLst>
                                    <p:cond delay="0"/>
                                  </p:stCondLst>
                                  <p:childTnLst>
                                    <p:set>
                                      <p:cBhvr>
                                        <p:cTn id="60" dur="1" fill="hold">
                                          <p:stCondLst>
                                            <p:cond delay="0"/>
                                          </p:stCondLst>
                                        </p:cTn>
                                        <p:tgtEl>
                                          <p:spTgt spid="18"/>
                                        </p:tgtEl>
                                        <p:attrNameLst>
                                          <p:attrName>style.visibility</p:attrName>
                                        </p:attrNameLst>
                                      </p:cBhvr>
                                      <p:to>
                                        <p:strVal val="visible"/>
                                      </p:to>
                                    </p:set>
                                    <p:animEffect transition="in" filter="wipe(down)">
                                      <p:cBhvr>
                                        <p:cTn id="61" dur="500"/>
                                        <p:tgtEl>
                                          <p:spTgt spid="18"/>
                                        </p:tgtEl>
                                      </p:cBhvr>
                                    </p:animEffect>
                                  </p:childTnLst>
                                </p:cTn>
                              </p:par>
                            </p:childTnLst>
                          </p:cTn>
                        </p:par>
                      </p:childTnLst>
                    </p:cTn>
                  </p:par>
                  <p:par>
                    <p:cTn id="62" fill="hold" nodeType="clickPar">
                      <p:stCondLst>
                        <p:cond delay="indefinite"/>
                        <p:cond evt="onBegin" delay="0">
                          <p:tn val="61"/>
                        </p:cond>
                      </p:stCondLst>
                      <p:childTnLst>
                        <p:par>
                          <p:cTn id="63" fill="hold">
                            <p:stCondLst>
                              <p:cond delay="0"/>
                            </p:stCondLst>
                            <p:childTnLst>
                              <p:par>
                                <p:cTn id="64" presetID="22" presetClass="entr" presetSubtype="4" dur="500" fill="hold" grpId="0" nodeType="clickEffect">
                                  <p:stCondLst>
                                    <p:cond delay="0"/>
                                  </p:stCondLst>
                                  <p:childTnLst>
                                    <p:set>
                                      <p:cBhvr>
                                        <p:cTn id="65" dur="1" fill="hold">
                                          <p:stCondLst>
                                            <p:cond delay="0"/>
                                          </p:stCondLst>
                                        </p:cTn>
                                        <p:tgtEl>
                                          <p:spTgt spid="17"/>
                                        </p:tgtEl>
                                        <p:attrNameLst>
                                          <p:attrName>style.visibility</p:attrName>
                                        </p:attrNameLst>
                                      </p:cBhvr>
                                      <p:to>
                                        <p:strVal val="visible"/>
                                      </p:to>
                                    </p:set>
                                    <p:animEffect transition="in" filter="wipe(down)">
                                      <p:cBhvr>
                                        <p:cTn id="66" dur="500"/>
                                        <p:tgtEl>
                                          <p:spTgt spid="17"/>
                                        </p:tgtEl>
                                      </p:cBhvr>
                                    </p:animEffect>
                                  </p:childTnLst>
                                </p:cTn>
                              </p:par>
                            </p:childTnLst>
                          </p:cTn>
                        </p:par>
                      </p:childTnLst>
                    </p:cTn>
                  </p:par>
                  <p:par>
                    <p:cTn id="67" fill="hold" nodeType="clickPar">
                      <p:stCondLst>
                        <p:cond delay="indefinite"/>
                        <p:cond evt="onBegin" delay="0">
                          <p:tn val="66"/>
                        </p:cond>
                      </p:stCondLst>
                      <p:childTnLst>
                        <p:par>
                          <p:cTn id="68" fill="hold">
                            <p:stCondLst>
                              <p:cond delay="0"/>
                            </p:stCondLst>
                            <p:childTnLst>
                              <p:par>
                                <p:cTn id="69" presetID="22" presetClass="entr" presetSubtype="4" dur="500" fill="hold" grpId="0" nodeType="clickEffect">
                                  <p:stCondLst>
                                    <p:cond delay="0"/>
                                  </p:stCondLst>
                                  <p:childTnLst>
                                    <p:set>
                                      <p:cBhvr>
                                        <p:cTn id="70" dur="1" fill="hold">
                                          <p:stCondLst>
                                            <p:cond delay="0"/>
                                          </p:stCondLst>
                                        </p:cTn>
                                        <p:tgtEl>
                                          <p:spTgt spid="20"/>
                                        </p:tgtEl>
                                        <p:attrNameLst>
                                          <p:attrName>style.visibility</p:attrName>
                                        </p:attrNameLst>
                                      </p:cBhvr>
                                      <p:to>
                                        <p:strVal val="visible"/>
                                      </p:to>
                                    </p:set>
                                    <p:animEffect transition="in" filter="wipe(down)">
                                      <p:cBhvr>
                                        <p:cTn id="71" dur="500"/>
                                        <p:tgtEl>
                                          <p:spTgt spid="20"/>
                                        </p:tgtEl>
                                      </p:cBhvr>
                                    </p:animEffect>
                                  </p:childTnLst>
                                </p:cTn>
                              </p:par>
                            </p:childTnLst>
                          </p:cTn>
                        </p:par>
                      </p:childTnLst>
                    </p:cTn>
                  </p:par>
                  <p:par>
                    <p:cTn id="72" fill="hold" nodeType="clickPar">
                      <p:stCondLst>
                        <p:cond delay="indefinite"/>
                        <p:cond evt="onBegin" delay="0">
                          <p:tn val="71"/>
                        </p:cond>
                      </p:stCondLst>
                      <p:childTnLst>
                        <p:par>
                          <p:cTn id="73" fill="hold">
                            <p:stCondLst>
                              <p:cond delay="0"/>
                            </p:stCondLst>
                            <p:childTnLst>
                              <p:par>
                                <p:cTn id="74" presetID="22" presetClass="entr" presetSubtype="4" dur="500" fill="hold" grpId="0" nodeType="clickEffect">
                                  <p:stCondLst>
                                    <p:cond delay="0"/>
                                  </p:stCondLst>
                                  <p:childTnLst>
                                    <p:set>
                                      <p:cBhvr>
                                        <p:cTn id="75" dur="1" fill="hold">
                                          <p:stCondLst>
                                            <p:cond delay="0"/>
                                          </p:stCondLst>
                                        </p:cTn>
                                        <p:tgtEl>
                                          <p:spTgt spid="19"/>
                                        </p:tgtEl>
                                        <p:attrNameLst>
                                          <p:attrName>style.visibility</p:attrName>
                                        </p:attrNameLst>
                                      </p:cBhvr>
                                      <p:to>
                                        <p:strVal val="visible"/>
                                      </p:to>
                                    </p:set>
                                    <p:animEffect transition="in" filter="wipe(down)">
                                      <p:cBhvr>
                                        <p:cTn id="76" dur="500"/>
                                        <p:tgtEl>
                                          <p:spTgt spid="19"/>
                                        </p:tgtEl>
                                      </p:cBhvr>
                                    </p:animEffect>
                                  </p:childTnLst>
                                </p:cTn>
                              </p:par>
                            </p:childTnLst>
                          </p:cTn>
                        </p:par>
                      </p:childTnLst>
                    </p:cTn>
                  </p:par>
                  <p:par>
                    <p:cTn id="77" fill="hold" nodeType="clickPar">
                      <p:stCondLst>
                        <p:cond delay="indefinite"/>
                        <p:cond evt="onBegin" delay="0">
                          <p:tn val="76"/>
                        </p:cond>
                      </p:stCondLst>
                      <p:childTnLst>
                        <p:par>
                          <p:cTn id="78" fill="hold">
                            <p:stCondLst>
                              <p:cond delay="0"/>
                            </p:stCondLst>
                            <p:childTnLst>
                              <p:par>
                                <p:cTn id="79" presetID="22" presetClass="entr" presetSubtype="4" dur="500" fill="hold" grpId="0" nodeType="clickEffect">
                                  <p:stCondLst>
                                    <p:cond delay="0"/>
                                  </p:stCondLst>
                                  <p:childTnLst>
                                    <p:set>
                                      <p:cBhvr>
                                        <p:cTn id="80" dur="1" fill="hold">
                                          <p:stCondLst>
                                            <p:cond delay="0"/>
                                          </p:stCondLst>
                                        </p:cTn>
                                        <p:tgtEl>
                                          <p:spTgt spid="22"/>
                                        </p:tgtEl>
                                        <p:attrNameLst>
                                          <p:attrName>style.visibility</p:attrName>
                                        </p:attrNameLst>
                                      </p:cBhvr>
                                      <p:to>
                                        <p:strVal val="visible"/>
                                      </p:to>
                                    </p:set>
                                    <p:animEffect transition="in" filter="wipe(down)">
                                      <p:cBhvr>
                                        <p:cTn id="81" dur="500"/>
                                        <p:tgtEl>
                                          <p:spTgt spid="22"/>
                                        </p:tgtEl>
                                      </p:cBhvr>
                                    </p:animEffect>
                                  </p:childTnLst>
                                </p:cTn>
                              </p:par>
                            </p:childTnLst>
                          </p:cTn>
                        </p:par>
                      </p:childTnLst>
                    </p:cTn>
                  </p:par>
                  <p:par>
                    <p:cTn id="82" fill="hold" nodeType="clickPar">
                      <p:stCondLst>
                        <p:cond delay="indefinite"/>
                        <p:cond evt="onBegin" delay="0">
                          <p:tn val="81"/>
                        </p:cond>
                      </p:stCondLst>
                      <p:childTnLst>
                        <p:par>
                          <p:cTn id="83" fill="hold">
                            <p:stCondLst>
                              <p:cond delay="0"/>
                            </p:stCondLst>
                            <p:childTnLst>
                              <p:par>
                                <p:cTn id="84" presetID="22" presetClass="entr" presetSubtype="4" dur="500" fill="hold" grpId="0" nodeType="clickEffect">
                                  <p:stCondLst>
                                    <p:cond delay="0"/>
                                  </p:stCondLst>
                                  <p:childTnLst>
                                    <p:set>
                                      <p:cBhvr>
                                        <p:cTn id="85" dur="1" fill="hold">
                                          <p:stCondLst>
                                            <p:cond delay="0"/>
                                          </p:stCondLst>
                                        </p:cTn>
                                        <p:tgtEl>
                                          <p:spTgt spid="21"/>
                                        </p:tgtEl>
                                        <p:attrNameLst>
                                          <p:attrName>style.visibility</p:attrName>
                                        </p:attrNameLst>
                                      </p:cBhvr>
                                      <p:to>
                                        <p:strVal val="visible"/>
                                      </p:to>
                                    </p:set>
                                    <p:animEffect transition="in" filter="wipe(down)">
                                      <p:cBhvr>
                                        <p:cTn id="86" dur="500"/>
                                        <p:tgtEl>
                                          <p:spTgt spid="21"/>
                                        </p:tgtEl>
                                      </p:cBhvr>
                                    </p:animEffect>
                                  </p:childTnLst>
                                </p:cTn>
                              </p:par>
                            </p:childTnLst>
                          </p:cTn>
                        </p:par>
                      </p:childTnLst>
                    </p:cTn>
                  </p:par>
                  <p:par>
                    <p:cTn id="87" fill="hold" nodeType="clickPar">
                      <p:stCondLst>
                        <p:cond delay="indefinite"/>
                        <p:cond evt="onBegin" delay="0">
                          <p:tn val="86"/>
                        </p:cond>
                      </p:stCondLst>
                      <p:childTnLst>
                        <p:par>
                          <p:cTn id="88" fill="hold">
                            <p:stCondLst>
                              <p:cond delay="0"/>
                            </p:stCondLst>
                            <p:childTnLst>
                              <p:par>
                                <p:cTn id="89" presetID="22" presetClass="entr" presetSubtype="4" dur="500" fill="hold" grpId="0" nodeType="clickEffect">
                                  <p:stCondLst>
                                    <p:cond delay="0"/>
                                  </p:stCondLst>
                                  <p:childTnLst>
                                    <p:set>
                                      <p:cBhvr>
                                        <p:cTn id="90" dur="1" fill="hold">
                                          <p:stCondLst>
                                            <p:cond delay="0"/>
                                          </p:stCondLst>
                                        </p:cTn>
                                        <p:tgtEl>
                                          <p:spTgt spid="24"/>
                                        </p:tgtEl>
                                        <p:attrNameLst>
                                          <p:attrName>style.visibility</p:attrName>
                                        </p:attrNameLst>
                                      </p:cBhvr>
                                      <p:to>
                                        <p:strVal val="visible"/>
                                      </p:to>
                                    </p:set>
                                    <p:animEffect transition="in" filter="wipe(down)">
                                      <p:cBhvr>
                                        <p:cTn id="91" dur="500"/>
                                        <p:tgtEl>
                                          <p:spTgt spid="24"/>
                                        </p:tgtEl>
                                      </p:cBhvr>
                                    </p:animEffect>
                                  </p:childTnLst>
                                </p:cTn>
                              </p:par>
                            </p:childTnLst>
                          </p:cTn>
                        </p:par>
                      </p:childTnLst>
                    </p:cTn>
                  </p:par>
                  <p:par>
                    <p:cTn id="92" fill="hold" nodeType="clickPar">
                      <p:stCondLst>
                        <p:cond delay="indefinite"/>
                        <p:cond evt="onBegin" delay="0">
                          <p:tn val="91"/>
                        </p:cond>
                      </p:stCondLst>
                      <p:childTnLst>
                        <p:par>
                          <p:cTn id="93" fill="hold">
                            <p:stCondLst>
                              <p:cond delay="0"/>
                            </p:stCondLst>
                            <p:childTnLst>
                              <p:par>
                                <p:cTn id="94" presetID="22" presetClass="entr" presetSubtype="4" dur="500" fill="hold" grpId="0" nodeType="clickEffect">
                                  <p:stCondLst>
                                    <p:cond delay="0"/>
                                  </p:stCondLst>
                                  <p:childTnLst>
                                    <p:set>
                                      <p:cBhvr>
                                        <p:cTn id="95" dur="1" fill="hold">
                                          <p:stCondLst>
                                            <p:cond delay="0"/>
                                          </p:stCondLst>
                                        </p:cTn>
                                        <p:tgtEl>
                                          <p:spTgt spid="23"/>
                                        </p:tgtEl>
                                        <p:attrNameLst>
                                          <p:attrName>style.visibility</p:attrName>
                                        </p:attrNameLst>
                                      </p:cBhvr>
                                      <p:to>
                                        <p:strVal val="visible"/>
                                      </p:to>
                                    </p:set>
                                    <p:animEffect transition="in" filter="wipe(down)">
                                      <p:cBhvr>
                                        <p:cTn id="96"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5" grpId="0"/>
      <p:bldP spid="16" grpId="0"/>
      <p:bldP spid="17" grpId="0"/>
      <p:bldP spid="18" grpId="0"/>
      <p:bldP spid="19" grpId="0"/>
      <p:bldP spid="20" grpId="0"/>
      <p:bldP spid="21" grpId="0"/>
      <p:bldP spid="22" grpId="0"/>
      <p:bldP spid="23" grpId="0"/>
      <p:bldP spid="24"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1" name="组合 20"/>
          <p:cNvGrpSpPr/>
          <p:nvPr/>
        </p:nvGrpSpPr>
        <p:grpSpPr>
          <a:xfrm>
            <a:off x="6790415" y="2577385"/>
            <a:ext cx="3977752" cy="3024804"/>
            <a:chOff x="6613373" y="2260140"/>
            <a:chExt cx="3977752" cy="3024804"/>
          </a:xfrm>
        </p:grpSpPr>
        <p:sp>
          <p:nvSpPr>
            <p:cNvPr id="3" name="椭圆 2"/>
            <p:cNvSpPr/>
            <p:nvPr/>
          </p:nvSpPr>
          <p:spPr bwMode="auto">
            <a:xfrm>
              <a:off x="6613373" y="2260140"/>
              <a:ext cx="3977752" cy="3024804"/>
            </a:xfrm>
            <a:prstGeom prst="ellipse">
              <a:avLst/>
            </a:prstGeom>
            <a:solidFill>
              <a:schemeClr val="accent2"/>
            </a:solidFill>
            <a:ln w="19050">
              <a:solidFill>
                <a:schemeClr val="accent2"/>
              </a:solidFill>
            </a:ln>
            <a:effectLst>
              <a:outerShdw blurRad="76200" dist="76200" dir="54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bg1"/>
                </a:solidFill>
                <a:latin typeface="Calibri" panose="020f0502020204030204" pitchFamily="34" charset="0"/>
                <a:cs typeface="+mn-ea"/>
                <a:sym typeface="Calibri" panose="020f0502020204030204" pitchFamily="34" charset="0"/>
              </a:endParaRPr>
            </a:p>
          </p:txBody>
        </p:sp>
        <p:sp>
          <p:nvSpPr>
            <p:cNvPr id="4" name="椭圆 3"/>
            <p:cNvSpPr/>
            <p:nvPr/>
          </p:nvSpPr>
          <p:spPr bwMode="auto">
            <a:xfrm>
              <a:off x="6902469" y="2420750"/>
              <a:ext cx="3401344" cy="2576884"/>
            </a:xfrm>
            <a:prstGeom prst="ellipse">
              <a:avLst/>
            </a:prstGeom>
            <a:gradFill flip="none" rotWithShape="1">
              <a:gsLst>
                <a:gs pos="0">
                  <a:schemeClr val="bg1">
                    <a:lumMod val="85000"/>
                  </a:schemeClr>
                </a:gs>
                <a:gs pos="100000">
                  <a:schemeClr val="bg1">
                    <a:lumMod val="95000"/>
                  </a:schemeClr>
                </a:gs>
              </a:gsLst>
              <a:lin ang="16200000" scaled="1"/>
            </a:gradFill>
            <a:ln w="19050">
              <a:solidFill>
                <a:schemeClr val="bg1">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tx1">
                    <a:lumMod val="50000"/>
                    <a:lumOff val="50000"/>
                  </a:schemeClr>
                </a:solidFill>
                <a:latin typeface="Calibri" panose="020f0502020204030204" pitchFamily="34" charset="0"/>
                <a:cs typeface="+mn-ea"/>
                <a:sym typeface="Calibri" panose="020f0502020204030204" pitchFamily="34" charset="0"/>
              </a:endParaRPr>
            </a:p>
          </p:txBody>
        </p:sp>
        <p:sp>
          <p:nvSpPr>
            <p:cNvPr id="5" name="椭圆 4"/>
            <p:cNvSpPr/>
            <p:nvPr/>
          </p:nvSpPr>
          <p:spPr bwMode="auto">
            <a:xfrm>
              <a:off x="7212982" y="2600988"/>
              <a:ext cx="2776752" cy="2096842"/>
            </a:xfrm>
            <a:prstGeom prst="ellipse">
              <a:avLst/>
            </a:prstGeom>
            <a:solidFill>
              <a:schemeClr val="accent1"/>
            </a:solid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lt1"/>
                </a:solidFill>
                <a:latin typeface="Calibri" panose="020f0502020204030204" pitchFamily="34" charset="0"/>
                <a:cs typeface="+mn-ea"/>
                <a:sym typeface="Calibri" panose="020f0502020204030204" pitchFamily="34" charset="0"/>
              </a:endParaRPr>
            </a:p>
          </p:txBody>
        </p:sp>
        <p:sp>
          <p:nvSpPr>
            <p:cNvPr id="6" name="椭圆 5"/>
            <p:cNvSpPr/>
            <p:nvPr/>
          </p:nvSpPr>
          <p:spPr bwMode="auto">
            <a:xfrm>
              <a:off x="7553829" y="2807995"/>
              <a:ext cx="2102195" cy="1588246"/>
            </a:xfrm>
            <a:prstGeom prst="ellipse">
              <a:avLst/>
            </a:prstGeom>
            <a:gradFill flip="none" rotWithShape="1">
              <a:gsLst>
                <a:gs pos="0">
                  <a:schemeClr val="bg1">
                    <a:lumMod val="85000"/>
                  </a:schemeClr>
                </a:gs>
                <a:gs pos="100000">
                  <a:schemeClr val="bg1">
                    <a:lumMod val="95000"/>
                  </a:schemeClr>
                </a:gs>
              </a:gsLst>
              <a:lin ang="16200000" scaled="1"/>
            </a:gradFill>
            <a:ln w="19050">
              <a:solidFill>
                <a:schemeClr val="bg1">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tx1">
                    <a:lumMod val="50000"/>
                    <a:lumOff val="50000"/>
                  </a:schemeClr>
                </a:solidFill>
                <a:latin typeface="Calibri" panose="020f0502020204030204" pitchFamily="34" charset="0"/>
                <a:cs typeface="+mn-ea"/>
                <a:sym typeface="Calibri" panose="020f0502020204030204" pitchFamily="34" charset="0"/>
              </a:endParaRPr>
            </a:p>
          </p:txBody>
        </p:sp>
        <p:sp>
          <p:nvSpPr>
            <p:cNvPr id="7" name="椭圆 6"/>
            <p:cNvSpPr/>
            <p:nvPr/>
          </p:nvSpPr>
          <p:spPr bwMode="auto">
            <a:xfrm>
              <a:off x="7894678" y="3041772"/>
              <a:ext cx="1415144" cy="1054666"/>
            </a:xfrm>
            <a:prstGeom prst="ellipse">
              <a:avLst/>
            </a:prstGeom>
            <a:solidFill>
              <a:schemeClr val="accent2"/>
            </a:solidFill>
            <a:ln w="19050">
              <a:solidFill>
                <a:schemeClr val="accent2"/>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latin typeface="Calibri" panose="020f0502020204030204" pitchFamily="34" charset="0"/>
                <a:cs typeface="+mn-ea"/>
                <a:sym typeface="Calibri" panose="020f0502020204030204" pitchFamily="34" charset="0"/>
              </a:endParaRPr>
            </a:p>
          </p:txBody>
        </p:sp>
        <p:sp>
          <p:nvSpPr>
            <p:cNvPr id="8" name="椭圆 7"/>
            <p:cNvSpPr/>
            <p:nvPr/>
          </p:nvSpPr>
          <p:spPr bwMode="auto">
            <a:xfrm>
              <a:off x="8240880" y="3288038"/>
              <a:ext cx="720957" cy="547855"/>
            </a:xfrm>
            <a:prstGeom prst="ellipse">
              <a:avLst/>
            </a:prstGeom>
            <a:solidFill>
              <a:schemeClr val="accent1"/>
            </a:solid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bg1"/>
                </a:solidFill>
                <a:latin typeface="Calibri" panose="020f0502020204030204" pitchFamily="34" charset="0"/>
                <a:cs typeface="+mn-ea"/>
                <a:sym typeface="Calibri" panose="020f0502020204030204" pitchFamily="34" charset="0"/>
              </a:endParaRPr>
            </a:p>
          </p:txBody>
        </p:sp>
      </p:grpSp>
      <p:grpSp>
        <p:nvGrpSpPr>
          <p:cNvPr id="20" name="组合 19"/>
          <p:cNvGrpSpPr/>
          <p:nvPr/>
        </p:nvGrpSpPr>
        <p:grpSpPr>
          <a:xfrm>
            <a:off x="8742702" y="1858211"/>
            <a:ext cx="2096839" cy="2018321"/>
            <a:chOff x="8565660" y="1540966"/>
            <a:chExt cx="2096839" cy="2018321"/>
          </a:xfrm>
          <a:effectLst>
            <a:outerShdw blurRad="76200" dir="18900000" sy="23000" kx="-1200000" algn="bl" rotWithShape="0">
              <a:prstClr val="black">
                <a:alpha val="20000"/>
              </a:prstClr>
            </a:outerShdw>
          </a:effectLst>
        </p:grpSpPr>
        <p:sp>
          <p:nvSpPr>
            <p:cNvPr id="10" name="任意多边形 9"/>
            <p:cNvSpPr/>
            <p:nvPr/>
          </p:nvSpPr>
          <p:spPr bwMode="auto">
            <a:xfrm>
              <a:off x="10007571" y="1765818"/>
              <a:ext cx="654928" cy="444353"/>
            </a:xfrm>
            <a:custGeom>
              <a:gdLst>
                <a:gd name="connsiteX0" fmla="*/ 368969 w 582864"/>
                <a:gd name="connsiteY0" fmla="*/ 38100 h 395037"/>
                <a:gd name="connsiteX1" fmla="*/ 461211 w 582864"/>
                <a:gd name="connsiteY1" fmla="*/ 6016 h 395037"/>
                <a:gd name="connsiteX2" fmla="*/ 549442 w 582864"/>
                <a:gd name="connsiteY2" fmla="*/ 2006 h 395037"/>
                <a:gd name="connsiteX3" fmla="*/ 581527 w 582864"/>
                <a:gd name="connsiteY3" fmla="*/ 18048 h 395037"/>
                <a:gd name="connsiteX4" fmla="*/ 557464 w 582864"/>
                <a:gd name="connsiteY4" fmla="*/ 66174 h 395037"/>
                <a:gd name="connsiteX5" fmla="*/ 485274 w 582864"/>
                <a:gd name="connsiteY5" fmla="*/ 142374 h 395037"/>
                <a:gd name="connsiteX6" fmla="*/ 368969 w 582864"/>
                <a:gd name="connsiteY6" fmla="*/ 226595 h 395037"/>
                <a:gd name="connsiteX7" fmla="*/ 0 w 582864"/>
                <a:gd name="connsiteY7" fmla="*/ 395037 h 395037"/>
                <a:gd name="connsiteX8" fmla="*/ 368969 w 582864"/>
                <a:gd name="connsiteY8" fmla="*/ 38100 h 39503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2864" h="395037">
                  <a:moveTo>
                    <a:pt x="368969" y="38100"/>
                  </a:moveTo>
                  <a:cubicBezTo>
                    <a:pt x="400050" y="25066"/>
                    <a:pt x="431132" y="12032"/>
                    <a:pt x="461211" y="6016"/>
                  </a:cubicBezTo>
                  <a:cubicBezTo>
                    <a:pt x="491290" y="0"/>
                    <a:pt x="529389" y="1"/>
                    <a:pt x="549442" y="2006"/>
                  </a:cubicBezTo>
                  <a:cubicBezTo>
                    <a:pt x="569495" y="4011"/>
                    <a:pt x="580190" y="7353"/>
                    <a:pt x="581527" y="18048"/>
                  </a:cubicBezTo>
                  <a:cubicBezTo>
                    <a:pt x="582864" y="28743"/>
                    <a:pt x="573506" y="45453"/>
                    <a:pt x="557464" y="66174"/>
                  </a:cubicBezTo>
                  <a:cubicBezTo>
                    <a:pt x="541422" y="86895"/>
                    <a:pt x="516690" y="115637"/>
                    <a:pt x="485274" y="142374"/>
                  </a:cubicBezTo>
                  <a:cubicBezTo>
                    <a:pt x="453858" y="169111"/>
                    <a:pt x="449848" y="184485"/>
                    <a:pt x="368969" y="226595"/>
                  </a:cubicBezTo>
                  <a:cubicBezTo>
                    <a:pt x="288090" y="268705"/>
                    <a:pt x="144045" y="331871"/>
                    <a:pt x="0" y="395037"/>
                  </a:cubicBezTo>
                  <a:lnTo>
                    <a:pt x="368969" y="38100"/>
                  </a:lnTo>
                  <a:close/>
                </a:path>
              </a:pathLst>
            </a:custGeom>
            <a:solidFill>
              <a:schemeClr val="accent1"/>
            </a:solidFill>
            <a:ln w="19050">
              <a:solidFill>
                <a:schemeClr val="accent6">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bg1"/>
                </a:solidFill>
                <a:latin typeface="Calibri" panose="020f0502020204030204" pitchFamily="34" charset="0"/>
                <a:cs typeface="+mn-ea"/>
                <a:sym typeface="Calibri" panose="020f0502020204030204" pitchFamily="34" charset="0"/>
              </a:endParaRPr>
            </a:p>
          </p:txBody>
        </p:sp>
        <p:sp>
          <p:nvSpPr>
            <p:cNvPr id="11" name="任意多边形 10"/>
            <p:cNvSpPr/>
            <p:nvPr/>
          </p:nvSpPr>
          <p:spPr bwMode="auto">
            <a:xfrm>
              <a:off x="9966527" y="1540966"/>
              <a:ext cx="467550" cy="628159"/>
            </a:xfrm>
            <a:custGeom>
              <a:gdLst>
                <a:gd name="connsiteX0" fmla="*/ 0 w 415758"/>
                <a:gd name="connsiteY0" fmla="*/ 558800 h 558800"/>
                <a:gd name="connsiteX1" fmla="*/ 120315 w 415758"/>
                <a:gd name="connsiteY1" fmla="*/ 270043 h 558800"/>
                <a:gd name="connsiteX2" fmla="*/ 196515 w 415758"/>
                <a:gd name="connsiteY2" fmla="*/ 161758 h 558800"/>
                <a:gd name="connsiteX3" fmla="*/ 272715 w 415758"/>
                <a:gd name="connsiteY3" fmla="*/ 73527 h 558800"/>
                <a:gd name="connsiteX4" fmla="*/ 356936 w 415758"/>
                <a:gd name="connsiteY4" fmla="*/ 9358 h 558800"/>
                <a:gd name="connsiteX5" fmla="*/ 405063 w 415758"/>
                <a:gd name="connsiteY5" fmla="*/ 17379 h 558800"/>
                <a:gd name="connsiteX6" fmla="*/ 413084 w 415758"/>
                <a:gd name="connsiteY6" fmla="*/ 109622 h 558800"/>
                <a:gd name="connsiteX7" fmla="*/ 389021 w 415758"/>
                <a:gd name="connsiteY7" fmla="*/ 225927 h 558800"/>
                <a:gd name="connsiteX8" fmla="*/ 0 w 415758"/>
                <a:gd name="connsiteY8" fmla="*/ 558800 h 5588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757" h="558800">
                  <a:moveTo>
                    <a:pt x="0" y="558800"/>
                  </a:moveTo>
                  <a:cubicBezTo>
                    <a:pt x="43781" y="447508"/>
                    <a:pt x="87563" y="336217"/>
                    <a:pt x="120315" y="270043"/>
                  </a:cubicBezTo>
                  <a:cubicBezTo>
                    <a:pt x="153067" y="203869"/>
                    <a:pt x="171115" y="194511"/>
                    <a:pt x="196515" y="161758"/>
                  </a:cubicBezTo>
                  <a:cubicBezTo>
                    <a:pt x="221915" y="129005"/>
                    <a:pt x="245978" y="98927"/>
                    <a:pt x="272715" y="73527"/>
                  </a:cubicBezTo>
                  <a:cubicBezTo>
                    <a:pt x="299452" y="48127"/>
                    <a:pt x="334878" y="18716"/>
                    <a:pt x="356936" y="9358"/>
                  </a:cubicBezTo>
                  <a:cubicBezTo>
                    <a:pt x="378994" y="0"/>
                    <a:pt x="395705" y="668"/>
                    <a:pt x="405063" y="17379"/>
                  </a:cubicBezTo>
                  <a:cubicBezTo>
                    <a:pt x="414421" y="34090"/>
                    <a:pt x="415758" y="74864"/>
                    <a:pt x="413084" y="109622"/>
                  </a:cubicBezTo>
                  <a:cubicBezTo>
                    <a:pt x="410410" y="144380"/>
                    <a:pt x="399715" y="185153"/>
                    <a:pt x="389021" y="225927"/>
                  </a:cubicBezTo>
                  <a:lnTo>
                    <a:pt x="0" y="558800"/>
                  </a:lnTo>
                  <a:close/>
                </a:path>
              </a:pathLst>
            </a:custGeom>
            <a:solidFill>
              <a:schemeClr val="accent1"/>
            </a:solidFill>
            <a:ln w="19050">
              <a:solidFill>
                <a:schemeClr val="accent6">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bg1"/>
                </a:solidFill>
                <a:latin typeface="Calibri" panose="020f0502020204030204" pitchFamily="34" charset="0"/>
                <a:cs typeface="+mn-ea"/>
                <a:sym typeface="Calibri" panose="020f0502020204030204" pitchFamily="34" charset="0"/>
              </a:endParaRPr>
            </a:p>
          </p:txBody>
        </p:sp>
        <p:sp>
          <p:nvSpPr>
            <p:cNvPr id="12" name="任意多边形 11"/>
            <p:cNvSpPr/>
            <p:nvPr/>
          </p:nvSpPr>
          <p:spPr bwMode="auto">
            <a:xfrm>
              <a:off x="9830902" y="1721206"/>
              <a:ext cx="540718" cy="578192"/>
            </a:xfrm>
            <a:custGeom>
              <a:gdLst>
                <a:gd name="connsiteX0" fmla="*/ 481264 w 481264"/>
                <a:gd name="connsiteY0" fmla="*/ 73527 h 514685"/>
                <a:gd name="connsiteX1" fmla="*/ 465222 w 481264"/>
                <a:gd name="connsiteY1" fmla="*/ 25401 h 514685"/>
                <a:gd name="connsiteX2" fmla="*/ 421106 w 481264"/>
                <a:gd name="connsiteY2" fmla="*/ 1337 h 514685"/>
                <a:gd name="connsiteX3" fmla="*/ 324853 w 481264"/>
                <a:gd name="connsiteY3" fmla="*/ 21390 h 514685"/>
                <a:gd name="connsiteX4" fmla="*/ 204538 w 481264"/>
                <a:gd name="connsiteY4" fmla="*/ 129674 h 514685"/>
                <a:gd name="connsiteX5" fmla="*/ 108285 w 481264"/>
                <a:gd name="connsiteY5" fmla="*/ 249990 h 514685"/>
                <a:gd name="connsiteX6" fmla="*/ 36096 w 481264"/>
                <a:gd name="connsiteY6" fmla="*/ 378327 h 514685"/>
                <a:gd name="connsiteX7" fmla="*/ 4011 w 481264"/>
                <a:gd name="connsiteY7" fmla="*/ 478590 h 514685"/>
                <a:gd name="connsiteX8" fmla="*/ 12032 w 481264"/>
                <a:gd name="connsiteY8" fmla="*/ 514685 h 514685"/>
                <a:gd name="connsiteX9" fmla="*/ 481264 w 481264"/>
                <a:gd name="connsiteY9" fmla="*/ 73527 h 5146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1263" h="514685">
                  <a:moveTo>
                    <a:pt x="481264" y="73527"/>
                  </a:moveTo>
                  <a:cubicBezTo>
                    <a:pt x="478256" y="55480"/>
                    <a:pt x="475248" y="37433"/>
                    <a:pt x="465222" y="25401"/>
                  </a:cubicBezTo>
                  <a:cubicBezTo>
                    <a:pt x="455196" y="13369"/>
                    <a:pt x="444501" y="2005"/>
                    <a:pt x="421106" y="1337"/>
                  </a:cubicBezTo>
                  <a:cubicBezTo>
                    <a:pt x="397711" y="669"/>
                    <a:pt x="360948" y="0"/>
                    <a:pt x="324853" y="21390"/>
                  </a:cubicBezTo>
                  <a:cubicBezTo>
                    <a:pt x="288758" y="42780"/>
                    <a:pt x="240633" y="91574"/>
                    <a:pt x="204538" y="129674"/>
                  </a:cubicBezTo>
                  <a:cubicBezTo>
                    <a:pt x="168443" y="167774"/>
                    <a:pt x="136359" y="208548"/>
                    <a:pt x="108285" y="249990"/>
                  </a:cubicBezTo>
                  <a:cubicBezTo>
                    <a:pt x="80211" y="291432"/>
                    <a:pt x="53475" y="340227"/>
                    <a:pt x="36096" y="378327"/>
                  </a:cubicBezTo>
                  <a:cubicBezTo>
                    <a:pt x="18717" y="416427"/>
                    <a:pt x="8022" y="455864"/>
                    <a:pt x="4011" y="478590"/>
                  </a:cubicBezTo>
                  <a:cubicBezTo>
                    <a:pt x="0" y="501316"/>
                    <a:pt x="6016" y="508000"/>
                    <a:pt x="12032" y="514685"/>
                  </a:cubicBezTo>
                  <a:lnTo>
                    <a:pt x="481264" y="73527"/>
                  </a:lnTo>
                  <a:close/>
                </a:path>
              </a:pathLst>
            </a:custGeom>
            <a:solidFill>
              <a:schemeClr val="accent1"/>
            </a:solidFill>
            <a:ln w="19050">
              <a:solidFill>
                <a:schemeClr val="accent6">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bg1"/>
                </a:solidFill>
                <a:latin typeface="Calibri" panose="020f0502020204030204" pitchFamily="34" charset="0"/>
                <a:cs typeface="+mn-ea"/>
                <a:sym typeface="Calibri" panose="020f0502020204030204" pitchFamily="34" charset="0"/>
              </a:endParaRPr>
            </a:p>
          </p:txBody>
        </p:sp>
        <p:sp>
          <p:nvSpPr>
            <p:cNvPr id="13" name="任意多边形 12"/>
            <p:cNvSpPr/>
            <p:nvPr/>
          </p:nvSpPr>
          <p:spPr bwMode="auto">
            <a:xfrm>
              <a:off x="8565660" y="1753328"/>
              <a:ext cx="1889832" cy="1805959"/>
            </a:xfrm>
            <a:custGeom>
              <a:gdLst>
                <a:gd name="connsiteX0" fmla="*/ 0 w 1680883"/>
                <a:gd name="connsiteY0" fmla="*/ 1606923 h 1647264"/>
                <a:gd name="connsiteX1" fmla="*/ 40342 w 1680883"/>
                <a:gd name="connsiteY1" fmla="*/ 1647264 h 1647264"/>
                <a:gd name="connsiteX2" fmla="*/ 1680883 w 1680883"/>
                <a:gd name="connsiteY2" fmla="*/ 53788 h 1647264"/>
                <a:gd name="connsiteX3" fmla="*/ 1667436 w 1680883"/>
                <a:gd name="connsiteY3" fmla="*/ 13447 h 1647264"/>
                <a:gd name="connsiteX4" fmla="*/ 1620371 w 1680883"/>
                <a:gd name="connsiteY4" fmla="*/ 0 h 1647264"/>
                <a:gd name="connsiteX5" fmla="*/ 0 w 1680883"/>
                <a:gd name="connsiteY5" fmla="*/ 1606923 h 1647264"/>
                <a:gd name="connsiteX0-1" fmla="*/ 0 w 1680883"/>
                <a:gd name="connsiteY0-2" fmla="*/ 1606923 h 1631222"/>
                <a:gd name="connsiteX1-3" fmla="*/ 28310 w 1680883"/>
                <a:gd name="connsiteY1-4" fmla="*/ 1631222 h 1631222"/>
                <a:gd name="connsiteX2-5" fmla="*/ 1680883 w 1680883"/>
                <a:gd name="connsiteY2-6" fmla="*/ 53788 h 1631222"/>
                <a:gd name="connsiteX3-7" fmla="*/ 1667436 w 1680883"/>
                <a:gd name="connsiteY3-8" fmla="*/ 13447 h 1631222"/>
                <a:gd name="connsiteX4-9" fmla="*/ 1620371 w 1680883"/>
                <a:gd name="connsiteY4-10" fmla="*/ 0 h 1631222"/>
                <a:gd name="connsiteX5-11" fmla="*/ 0 w 1680883"/>
                <a:gd name="connsiteY5-12" fmla="*/ 1606923 h 1631222"/>
                <a:gd name="connsiteX0-13" fmla="*/ 0 w 1680883"/>
                <a:gd name="connsiteY0-14" fmla="*/ 1606923 h 1627211"/>
                <a:gd name="connsiteX1-15" fmla="*/ 24299 w 1680883"/>
                <a:gd name="connsiteY1-16" fmla="*/ 1627211 h 1627211"/>
                <a:gd name="connsiteX2-17" fmla="*/ 1680883 w 1680883"/>
                <a:gd name="connsiteY2-18" fmla="*/ 53788 h 1627211"/>
                <a:gd name="connsiteX3-19" fmla="*/ 1667436 w 1680883"/>
                <a:gd name="connsiteY3-20" fmla="*/ 13447 h 1627211"/>
                <a:gd name="connsiteX4-21" fmla="*/ 1620371 w 1680883"/>
                <a:gd name="connsiteY4-22" fmla="*/ 0 h 1627211"/>
                <a:gd name="connsiteX5-23" fmla="*/ 0 w 1680883"/>
                <a:gd name="connsiteY5-24" fmla="*/ 1606923 h 1627211"/>
                <a:gd name="connsiteX0-25" fmla="*/ 0 w 1680883"/>
                <a:gd name="connsiteY0-26" fmla="*/ 1606923 h 1606923"/>
                <a:gd name="connsiteX1-27" fmla="*/ 57618 w 1680883"/>
                <a:gd name="connsiteY1-28" fmla="*/ 1595340 h 1606923"/>
                <a:gd name="connsiteX2-29" fmla="*/ 1680883 w 1680883"/>
                <a:gd name="connsiteY2-30" fmla="*/ 53788 h 1606923"/>
                <a:gd name="connsiteX3-31" fmla="*/ 1667436 w 1680883"/>
                <a:gd name="connsiteY3-32" fmla="*/ 13447 h 1606923"/>
                <a:gd name="connsiteX4-33" fmla="*/ 1620371 w 1680883"/>
                <a:gd name="connsiteY4-34" fmla="*/ 0 h 1606923"/>
                <a:gd name="connsiteX5-35" fmla="*/ 0 w 1680883"/>
                <a:gd name="connsiteY5-36" fmla="*/ 1606923 h 1606923"/>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1680883" h="1606923">
                  <a:moveTo>
                    <a:pt x="0" y="1606923"/>
                  </a:moveTo>
                  <a:lnTo>
                    <a:pt x="57618" y="1595340"/>
                  </a:lnTo>
                  <a:lnTo>
                    <a:pt x="1680883" y="53788"/>
                  </a:lnTo>
                  <a:lnTo>
                    <a:pt x="1667436" y="13447"/>
                  </a:lnTo>
                  <a:lnTo>
                    <a:pt x="1620371" y="0"/>
                  </a:lnTo>
                  <a:lnTo>
                    <a:pt x="0" y="1606923"/>
                  </a:lnTo>
                  <a:close/>
                </a:path>
              </a:pathLst>
            </a:custGeom>
            <a:gradFill flip="none" rotWithShape="1">
              <a:gsLst>
                <a:gs pos="47000">
                  <a:srgbClr val="5E5E5E"/>
                </a:gs>
                <a:gs pos="0">
                  <a:schemeClr val="tx1">
                    <a:lumMod val="75000"/>
                    <a:lumOff val="25000"/>
                  </a:schemeClr>
                </a:gs>
                <a:gs pos="100000">
                  <a:schemeClr val="bg1">
                    <a:lumMod val="50000"/>
                  </a:schemeClr>
                </a:gs>
              </a:gsLst>
              <a:lin ang="13500000" scaled="1"/>
            </a:gradFill>
            <a:ln w="19050">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lt1"/>
                </a:solidFill>
                <a:latin typeface="Calibri" panose="020f0502020204030204" pitchFamily="34" charset="0"/>
                <a:cs typeface="+mn-ea"/>
                <a:sym typeface="Calibri" panose="020f0502020204030204" pitchFamily="34" charset="0"/>
              </a:endParaRPr>
            </a:p>
          </p:txBody>
        </p:sp>
        <p:sp>
          <p:nvSpPr>
            <p:cNvPr id="15" name="任意多边形 14"/>
            <p:cNvSpPr/>
            <p:nvPr/>
          </p:nvSpPr>
          <p:spPr bwMode="auto">
            <a:xfrm rot="5628176" flipH="1">
              <a:off x="9915667" y="1822033"/>
              <a:ext cx="540718" cy="578192"/>
            </a:xfrm>
            <a:custGeom>
              <a:gdLst>
                <a:gd name="connsiteX0" fmla="*/ 481264 w 481264"/>
                <a:gd name="connsiteY0" fmla="*/ 73527 h 514685"/>
                <a:gd name="connsiteX1" fmla="*/ 465222 w 481264"/>
                <a:gd name="connsiteY1" fmla="*/ 25401 h 514685"/>
                <a:gd name="connsiteX2" fmla="*/ 421106 w 481264"/>
                <a:gd name="connsiteY2" fmla="*/ 1337 h 514685"/>
                <a:gd name="connsiteX3" fmla="*/ 324853 w 481264"/>
                <a:gd name="connsiteY3" fmla="*/ 21390 h 514685"/>
                <a:gd name="connsiteX4" fmla="*/ 204538 w 481264"/>
                <a:gd name="connsiteY4" fmla="*/ 129674 h 514685"/>
                <a:gd name="connsiteX5" fmla="*/ 108285 w 481264"/>
                <a:gd name="connsiteY5" fmla="*/ 249990 h 514685"/>
                <a:gd name="connsiteX6" fmla="*/ 36096 w 481264"/>
                <a:gd name="connsiteY6" fmla="*/ 378327 h 514685"/>
                <a:gd name="connsiteX7" fmla="*/ 4011 w 481264"/>
                <a:gd name="connsiteY7" fmla="*/ 478590 h 514685"/>
                <a:gd name="connsiteX8" fmla="*/ 12032 w 481264"/>
                <a:gd name="connsiteY8" fmla="*/ 514685 h 514685"/>
                <a:gd name="connsiteX9" fmla="*/ 481264 w 481264"/>
                <a:gd name="connsiteY9" fmla="*/ 73527 h 5146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1263" h="514685">
                  <a:moveTo>
                    <a:pt x="481264" y="73527"/>
                  </a:moveTo>
                  <a:cubicBezTo>
                    <a:pt x="478256" y="55480"/>
                    <a:pt x="475248" y="37433"/>
                    <a:pt x="465222" y="25401"/>
                  </a:cubicBezTo>
                  <a:cubicBezTo>
                    <a:pt x="455196" y="13369"/>
                    <a:pt x="444501" y="2005"/>
                    <a:pt x="421106" y="1337"/>
                  </a:cubicBezTo>
                  <a:cubicBezTo>
                    <a:pt x="397711" y="669"/>
                    <a:pt x="360948" y="0"/>
                    <a:pt x="324853" y="21390"/>
                  </a:cubicBezTo>
                  <a:cubicBezTo>
                    <a:pt x="288758" y="42780"/>
                    <a:pt x="240633" y="91574"/>
                    <a:pt x="204538" y="129674"/>
                  </a:cubicBezTo>
                  <a:cubicBezTo>
                    <a:pt x="168443" y="167774"/>
                    <a:pt x="136359" y="208548"/>
                    <a:pt x="108285" y="249990"/>
                  </a:cubicBezTo>
                  <a:cubicBezTo>
                    <a:pt x="80211" y="291432"/>
                    <a:pt x="53475" y="340227"/>
                    <a:pt x="36096" y="378327"/>
                  </a:cubicBezTo>
                  <a:cubicBezTo>
                    <a:pt x="18717" y="416427"/>
                    <a:pt x="8022" y="455864"/>
                    <a:pt x="4011" y="478590"/>
                  </a:cubicBezTo>
                  <a:cubicBezTo>
                    <a:pt x="0" y="501316"/>
                    <a:pt x="6016" y="508000"/>
                    <a:pt x="12032" y="514685"/>
                  </a:cubicBezTo>
                  <a:lnTo>
                    <a:pt x="481264" y="73527"/>
                  </a:lnTo>
                  <a:close/>
                </a:path>
              </a:pathLst>
            </a:custGeom>
            <a:solidFill>
              <a:schemeClr val="accent1"/>
            </a:solidFill>
            <a:ln w="19050">
              <a:solidFill>
                <a:schemeClr val="accent6">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4400">
                <a:solidFill>
                  <a:schemeClr val="bg1"/>
                </a:solidFill>
                <a:latin typeface="Calibri" panose="020f0502020204030204" pitchFamily="34" charset="0"/>
                <a:cs typeface="+mn-ea"/>
                <a:sym typeface="Calibri" panose="020f0502020204030204" pitchFamily="34" charset="0"/>
              </a:endParaRPr>
            </a:p>
          </p:txBody>
        </p:sp>
      </p:grpSp>
      <p:grpSp>
        <p:nvGrpSpPr>
          <p:cNvPr id="26" name="组合 25"/>
          <p:cNvGrpSpPr/>
          <p:nvPr/>
        </p:nvGrpSpPr>
        <p:grpSpPr>
          <a:xfrm>
            <a:off x="4904096" y="2616643"/>
            <a:ext cx="3838606" cy="1259889"/>
            <a:chOff x="4727054" y="2208383"/>
            <a:chExt cx="3838606" cy="1259889"/>
          </a:xfrm>
        </p:grpSpPr>
        <p:cxnSp>
          <p:nvCxnSpPr>
            <p:cNvPr id="23" name="直接连接符 22"/>
            <p:cNvCxnSpPr/>
            <p:nvPr/>
          </p:nvCxnSpPr>
          <p:spPr>
            <a:xfrm flipH="1" flipV="1">
              <a:off x="6902469" y="2208383"/>
              <a:ext cx="1663191" cy="1259889"/>
            </a:xfrm>
            <a:prstGeom prst="line">
              <a:avLst/>
            </a:prstGeom>
            <a:ln>
              <a:solidFill>
                <a:schemeClr val="bg1">
                  <a:lumMod val="75000"/>
                </a:schemeClr>
              </a:solidFill>
              <a:headEnd type="oval"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nvCxnSpPr>
          <p:spPr>
            <a:xfrm flipH="1">
              <a:off x="4727054" y="2208383"/>
              <a:ext cx="2175415"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grpSp>
        <p:nvGrpSpPr>
          <p:cNvPr id="31" name="组合 30"/>
          <p:cNvGrpSpPr/>
          <p:nvPr/>
        </p:nvGrpSpPr>
        <p:grpSpPr>
          <a:xfrm>
            <a:off x="4904096" y="3359017"/>
            <a:ext cx="3096344" cy="730770"/>
            <a:chOff x="4727054" y="2950757"/>
            <a:chExt cx="3096344" cy="730770"/>
          </a:xfrm>
        </p:grpSpPr>
        <p:cxnSp>
          <p:nvCxnSpPr>
            <p:cNvPr id="28" name="直接连接符 27"/>
            <p:cNvCxnSpPr/>
            <p:nvPr/>
          </p:nvCxnSpPr>
          <p:spPr>
            <a:xfrm flipH="1" flipV="1">
              <a:off x="6383238" y="2950757"/>
              <a:ext cx="1440160" cy="730770"/>
            </a:xfrm>
            <a:prstGeom prst="line">
              <a:avLst/>
            </a:prstGeom>
            <a:ln>
              <a:solidFill>
                <a:schemeClr val="bg1">
                  <a:lumMod val="75000"/>
                </a:schemeClr>
              </a:solidFill>
              <a:headEnd type="oval"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nvCxnSpPr>
          <p:spPr>
            <a:xfrm flipH="1">
              <a:off x="4727054" y="2950757"/>
              <a:ext cx="1656184"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grpSp>
        <p:nvGrpSpPr>
          <p:cNvPr id="40" name="组合 39"/>
          <p:cNvGrpSpPr/>
          <p:nvPr/>
        </p:nvGrpSpPr>
        <p:grpSpPr>
          <a:xfrm>
            <a:off x="4904096" y="4413683"/>
            <a:ext cx="2826775" cy="601392"/>
            <a:chOff x="4727054" y="4005423"/>
            <a:chExt cx="2826775" cy="601392"/>
          </a:xfrm>
        </p:grpSpPr>
        <p:cxnSp>
          <p:nvCxnSpPr>
            <p:cNvPr id="36" name="直接连接符 35"/>
            <p:cNvCxnSpPr/>
            <p:nvPr/>
          </p:nvCxnSpPr>
          <p:spPr>
            <a:xfrm flipH="1">
              <a:off x="6383238" y="4005423"/>
              <a:ext cx="1170591" cy="601392"/>
            </a:xfrm>
            <a:prstGeom prst="line">
              <a:avLst/>
            </a:prstGeom>
            <a:ln>
              <a:solidFill>
                <a:schemeClr val="bg1">
                  <a:lumMod val="75000"/>
                </a:schemeClr>
              </a:solidFill>
              <a:headEnd type="oval"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flipH="1">
              <a:off x="4727054" y="4606815"/>
              <a:ext cx="1656184"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41" name="TextBox 40"/>
          <p:cNvSpPr txBox="1"/>
          <p:nvPr/>
        </p:nvSpPr>
        <p:spPr>
          <a:xfrm>
            <a:off x="1256090" y="2329936"/>
            <a:ext cx="3534427" cy="62985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a:solidFill>
                  <a:schemeClr val="tx1">
                    <a:lumMod val="65000"/>
                    <a:lumOff val="35000"/>
                  </a:schemeClr>
                </a:solidFill>
                <a:latin typeface="Calibri" panose="020f0502020204030204" pitchFamily="34" charset="0"/>
                <a:cs typeface="+mn-ea"/>
                <a:sym typeface="Calibri" panose="020f0502020204030204" pitchFamily="34" charset="0"/>
              </a:rPr>
              <a:t>“销售额最大化、费用最小化”的经营原则老总遵守起来比较容易，如何全员贯彻</a:t>
            </a:r>
          </a:p>
        </p:txBody>
      </p:sp>
      <p:sp>
        <p:nvSpPr>
          <p:cNvPr id="42" name="TextBox 41"/>
          <p:cNvSpPr txBox="1"/>
          <p:nvPr/>
        </p:nvSpPr>
        <p:spPr>
          <a:xfrm>
            <a:off x="1256090" y="1834577"/>
            <a:ext cx="1889831" cy="413896"/>
          </a:xfrm>
          <a:prstGeom prst="rect">
            <a:avLst/>
          </a:prstGeom>
          <a:noFill/>
        </p:spPr>
        <p:txBody>
          <a:bodyPr wrap="square" t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latin typeface="Calibri" panose="020f0502020204030204" pitchFamily="34" charset="0"/>
                <a:cs typeface="+mn-ea"/>
                <a:sym typeface="Calibri" panose="020f0502020204030204" pitchFamily="34" charset="0"/>
              </a:rPr>
              <a:t>经营原则贯彻</a:t>
            </a:r>
          </a:p>
        </p:txBody>
      </p:sp>
      <p:sp>
        <p:nvSpPr>
          <p:cNvPr id="43" name="TextBox 42"/>
          <p:cNvSpPr txBox="1"/>
          <p:nvPr/>
        </p:nvSpPr>
        <p:spPr>
          <a:xfrm>
            <a:off x="1263753" y="3554386"/>
            <a:ext cx="3534427" cy="62985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a:solidFill>
                  <a:schemeClr val="tx1">
                    <a:lumMod val="65000"/>
                    <a:lumOff val="35000"/>
                  </a:schemeClr>
                </a:solidFill>
                <a:latin typeface="Calibri" panose="020f0502020204030204" pitchFamily="34" charset="0"/>
                <a:cs typeface="+mn-ea"/>
                <a:sym typeface="Calibri" panose="020f0502020204030204" pitchFamily="34" charset="0"/>
              </a:rPr>
              <a:t>优秀企业的核心秘密，如何快速培养出一批“与企业家理念一致的人才”</a:t>
            </a:r>
          </a:p>
        </p:txBody>
      </p:sp>
      <p:sp>
        <p:nvSpPr>
          <p:cNvPr id="44" name="TextBox 43"/>
          <p:cNvSpPr txBox="1"/>
          <p:nvPr/>
        </p:nvSpPr>
        <p:spPr>
          <a:xfrm>
            <a:off x="1256090" y="3058037"/>
            <a:ext cx="2116039" cy="413896"/>
          </a:xfrm>
          <a:prstGeom prst="rect">
            <a:avLst/>
          </a:prstGeom>
          <a:noFill/>
        </p:spPr>
        <p:txBody>
          <a:bodyPr wrap="square" t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latin typeface="Calibri" panose="020f0502020204030204" pitchFamily="34" charset="0"/>
                <a:cs typeface="+mn-ea"/>
                <a:sym typeface="Calibri" panose="020f0502020204030204" pitchFamily="34" charset="0"/>
              </a:rPr>
              <a:t>培养经营人才</a:t>
            </a:r>
          </a:p>
        </p:txBody>
      </p:sp>
      <p:sp>
        <p:nvSpPr>
          <p:cNvPr id="45" name="TextBox 44"/>
          <p:cNvSpPr txBox="1"/>
          <p:nvPr/>
        </p:nvSpPr>
        <p:spPr>
          <a:xfrm>
            <a:off x="1256090" y="4832711"/>
            <a:ext cx="3534427" cy="62985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a:solidFill>
                  <a:schemeClr val="tx1">
                    <a:lumMod val="65000"/>
                    <a:lumOff val="35000"/>
                  </a:schemeClr>
                </a:solidFill>
                <a:latin typeface="Calibri" panose="020f0502020204030204" pitchFamily="34" charset="0"/>
                <a:cs typeface="+mn-ea"/>
                <a:sym typeface="Calibri" panose="020f0502020204030204" pitchFamily="34" charset="0"/>
              </a:rPr>
              <a:t>日企的经营精髓就浓缩在“循环改善”这四个字上，中国企业如何实现</a:t>
            </a:r>
          </a:p>
        </p:txBody>
      </p:sp>
      <p:sp>
        <p:nvSpPr>
          <p:cNvPr id="46" name="TextBox 45"/>
          <p:cNvSpPr txBox="1"/>
          <p:nvPr/>
        </p:nvSpPr>
        <p:spPr>
          <a:xfrm>
            <a:off x="1256090" y="4316038"/>
            <a:ext cx="1827212" cy="413896"/>
          </a:xfrm>
          <a:prstGeom prst="rect">
            <a:avLst/>
          </a:prstGeom>
          <a:noFill/>
        </p:spPr>
        <p:txBody>
          <a:bodyPr wrap="square" t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latin typeface="Calibri" panose="020f0502020204030204" pitchFamily="34" charset="0"/>
                <a:cs typeface="+mn-ea"/>
                <a:sym typeface="Calibri" panose="020f0502020204030204" pitchFamily="34" charset="0"/>
              </a:rPr>
              <a:t>循环改善</a:t>
            </a:r>
          </a:p>
        </p:txBody>
      </p:sp>
      <p:sp>
        <p:nvSpPr>
          <p:cNvPr id="33" name="文本框 32">
            <a:extLst>
              <a:ext uri="{FF2B5EF4-FFF2-40B4-BE49-F238E27FC236}">
                <a16:creationId xmlns:a16="http://schemas.microsoft.com/office/drawing/2014/main" id="{EBDFFCE6-0866-4970-AA98-CB798772A70F}"/>
              </a:ext>
            </a:extLst>
          </p:cNvPr>
          <p:cNvSpPr txBox="1"/>
          <p:nvPr/>
        </p:nvSpPr>
        <p:spPr>
          <a:xfrm>
            <a:off x="1191748" y="284460"/>
            <a:ext cx="183904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3200">
                <a:solidFill>
                  <a:schemeClr val="tx1">
                    <a:lumMod val="75000"/>
                    <a:lumOff val="25000"/>
                  </a:schemeClr>
                </a:solidFill>
                <a:latin typeface="Calibri" panose="020f0502020204030204" pitchFamily="34" charset="0"/>
                <a:cs typeface="+mn-ea"/>
                <a:sym typeface="Calibri" panose="020f0502020204030204" pitchFamily="34" charset="0"/>
              </a:rPr>
              <a:t>潜在难题</a:t>
            </a:r>
          </a:p>
        </p:txBody>
      </p:sp>
      <p:sp>
        <p:nvSpPr>
          <p:cNvPr id="34" name="等腰三角形 33">
            <a:extLst>
              <a:ext uri="{FF2B5EF4-FFF2-40B4-BE49-F238E27FC236}">
                <a16:creationId xmlns:a16="http://schemas.microsoft.com/office/drawing/2014/main" id="{3F3DDC5E-91C3-4ACB-9EA5-244E749BFEC5}"/>
              </a:ext>
            </a:extLst>
          </p:cNvPr>
          <p:cNvSpPr/>
          <p:nvPr/>
        </p:nvSpPr>
        <p:spPr>
          <a:xfrm rot="5400000">
            <a:off x="469900" y="373648"/>
            <a:ext cx="471424" cy="406400"/>
          </a:xfrm>
          <a:prstGeom prst="triangle">
            <a:avLst/>
          </a:prstGeom>
          <a:solidFill>
            <a:schemeClr val="accent1"/>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Calibri" panose="020f0502020204030204" pitchFamily="34" charset="0"/>
              <a:ea typeface="阿里巴巴普惠体 B" panose="00020600040101010101" pitchFamily="18" charset="-122"/>
              <a:cs typeface="阿里巴巴普惠体 B" panose="00020600040101010101" pitchFamily="18" charset="-122"/>
              <a:sym typeface="Calibri" panose="020f0502020204030204" pitchFamily="34" charset="0"/>
            </a:endParaRPr>
          </a:p>
        </p:txBody>
      </p:sp>
    </p:spTree>
    <p:extLst>
      <p:ext uri="{BB962C8B-B14F-4D97-AF65-F5344CB8AC3E}">
        <p14:creationId xmlns:p14="http://schemas.microsoft.com/office/powerpoint/2010/main" val="78157016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anim calcmode="lin" valueType="num">
                                      <p:cBhvr>
                                        <p:cTn id="8" dur="1000" fill="hold"/>
                                        <p:tgtEl>
                                          <p:spTgt spid="21"/>
                                        </p:tgtEl>
                                        <p:attrNameLst>
                                          <p:attrName>ppt_x</p:attrName>
                                        </p:attrNameLst>
                                      </p:cBhvr>
                                      <p:tavLst>
                                        <p:tav tm="0">
                                          <p:val>
                                            <p:strVal val="#ppt_x"/>
                                          </p:val>
                                        </p:tav>
                                        <p:tav tm="100000">
                                          <p:val>
                                            <p:strVal val="#ppt_x"/>
                                          </p:val>
                                        </p:tav>
                                      </p:tavLst>
                                    </p:anim>
                                    <p:anim calcmode="lin" valueType="num">
                                      <p:cBhvr>
                                        <p:cTn id="9" dur="1000" fill="hold"/>
                                        <p:tgtEl>
                                          <p:spTgt spid="21"/>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2" presetClass="entr" presetSubtype="3" dur="300" decel="100000" fill="hold" nodeType="after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300" fill="hold"/>
                                        <p:tgtEl>
                                          <p:spTgt spid="20"/>
                                        </p:tgtEl>
                                        <p:attrNameLst>
                                          <p:attrName>ppt_x</p:attrName>
                                        </p:attrNameLst>
                                      </p:cBhvr>
                                      <p:tavLst>
                                        <p:tav tm="0">
                                          <p:val>
                                            <p:strVal val="1+#ppt_w/2"/>
                                          </p:val>
                                        </p:tav>
                                        <p:tav tm="100000">
                                          <p:val>
                                            <p:strVal val="#ppt_x"/>
                                          </p:val>
                                        </p:tav>
                                      </p:tavLst>
                                    </p:anim>
                                    <p:anim calcmode="lin" valueType="num">
                                      <p:cBhvr additive="base">
                                        <p:cTn id="14" dur="300" fill="hold"/>
                                        <p:tgtEl>
                                          <p:spTgt spid="20"/>
                                        </p:tgtEl>
                                        <p:attrNameLst>
                                          <p:attrName>ppt_y</p:attrName>
                                        </p:attrNameLst>
                                      </p:cBhvr>
                                      <p:tavLst>
                                        <p:tav tm="0">
                                          <p:val>
                                            <p:strVal val="0-#ppt_h/2"/>
                                          </p:val>
                                        </p:tav>
                                        <p:tav tm="100000">
                                          <p:val>
                                            <p:strVal val="#ppt_y"/>
                                          </p:val>
                                        </p:tav>
                                      </p:tavLst>
                                    </p:anim>
                                  </p:childTnLst>
                                </p:cTn>
                              </p:par>
                            </p:childTnLst>
                          </p:cTn>
                        </p:par>
                        <p:par>
                          <p:cTn id="15" fill="hold" nodeType="afterGroup">
                            <p:stCondLst>
                              <p:cond delay="1300"/>
                            </p:stCondLst>
                            <p:childTnLst>
                              <p:par>
                                <p:cTn id="16" presetID="22" presetClass="entr" presetSubtype="2" dur="500" fill="hold" nodeType="afterEffect">
                                  <p:stCondLst>
                                    <p:cond delay="0"/>
                                  </p:stCondLst>
                                  <p:childTnLst>
                                    <p:set>
                                      <p:cBhvr>
                                        <p:cTn id="17" dur="1" fill="hold">
                                          <p:stCondLst>
                                            <p:cond delay="0"/>
                                          </p:stCondLst>
                                        </p:cTn>
                                        <p:tgtEl>
                                          <p:spTgt spid="26"/>
                                        </p:tgtEl>
                                        <p:attrNameLst>
                                          <p:attrName>style.visibility</p:attrName>
                                        </p:attrNameLst>
                                      </p:cBhvr>
                                      <p:to>
                                        <p:strVal val="visible"/>
                                      </p:to>
                                    </p:set>
                                    <p:animEffect transition="in" filter="wipe(right)">
                                      <p:cBhvr>
                                        <p:cTn id="18" dur="500"/>
                                        <p:tgtEl>
                                          <p:spTgt spid="26"/>
                                        </p:tgtEl>
                                      </p:cBhvr>
                                    </p:animEffect>
                                  </p:childTnLst>
                                </p:cTn>
                              </p:par>
                              <p:par>
                                <p:cTn id="19" presetID="22" presetClass="entr" presetSubtype="2" dur="500" fill="hold" nodeType="withEffect">
                                  <p:stCondLst>
                                    <p:cond delay="0"/>
                                  </p:stCondLst>
                                  <p:childTnLst>
                                    <p:set>
                                      <p:cBhvr>
                                        <p:cTn id="20" dur="1" fill="hold">
                                          <p:stCondLst>
                                            <p:cond delay="0"/>
                                          </p:stCondLst>
                                        </p:cTn>
                                        <p:tgtEl>
                                          <p:spTgt spid="31"/>
                                        </p:tgtEl>
                                        <p:attrNameLst>
                                          <p:attrName>style.visibility</p:attrName>
                                        </p:attrNameLst>
                                      </p:cBhvr>
                                      <p:to>
                                        <p:strVal val="visible"/>
                                      </p:to>
                                    </p:set>
                                    <p:animEffect transition="in" filter="wipe(right)">
                                      <p:cBhvr>
                                        <p:cTn id="21" dur="500"/>
                                        <p:tgtEl>
                                          <p:spTgt spid="31"/>
                                        </p:tgtEl>
                                      </p:cBhvr>
                                    </p:animEffect>
                                  </p:childTnLst>
                                </p:cTn>
                              </p:par>
                              <p:par>
                                <p:cTn id="22" presetID="22" presetClass="entr" presetSubtype="2" dur="500" fill="hold" nodeType="withEffect">
                                  <p:stCondLst>
                                    <p:cond delay="0"/>
                                  </p:stCondLst>
                                  <p:childTnLst>
                                    <p:set>
                                      <p:cBhvr>
                                        <p:cTn id="23" dur="1" fill="hold">
                                          <p:stCondLst>
                                            <p:cond delay="0"/>
                                          </p:stCondLst>
                                        </p:cTn>
                                        <p:tgtEl>
                                          <p:spTgt spid="40"/>
                                        </p:tgtEl>
                                        <p:attrNameLst>
                                          <p:attrName>style.visibility</p:attrName>
                                        </p:attrNameLst>
                                      </p:cBhvr>
                                      <p:to>
                                        <p:strVal val="visible"/>
                                      </p:to>
                                    </p:set>
                                    <p:animEffect transition="in" filter="wipe(right)">
                                      <p:cBhvr>
                                        <p:cTn id="24" dur="500"/>
                                        <p:tgtEl>
                                          <p:spTgt spid="40"/>
                                        </p:tgtEl>
                                      </p:cBhvr>
                                    </p:animEffect>
                                  </p:childTnLst>
                                </p:cTn>
                              </p:par>
                            </p:childTnLst>
                          </p:cTn>
                        </p:par>
                        <p:par>
                          <p:cTn id="25" fill="hold" nodeType="afterGroup">
                            <p:stCondLst>
                              <p:cond delay="1800"/>
                            </p:stCondLst>
                            <p:childTnLst>
                              <p:par>
                                <p:cTn id="26" presetID="12" presetClass="entr" presetSubtype="8" dur="500" fill="hold" grpId="0" nodeType="afterEffect">
                                  <p:stCondLst>
                                    <p:cond delay="0"/>
                                  </p:stCondLst>
                                  <p:childTnLst>
                                    <p:set>
                                      <p:cBhvr>
                                        <p:cTn id="27" dur="1" fill="hold">
                                          <p:stCondLst>
                                            <p:cond delay="0"/>
                                          </p:stCondLst>
                                        </p:cTn>
                                        <p:tgtEl>
                                          <p:spTgt spid="42"/>
                                        </p:tgtEl>
                                        <p:attrNameLst>
                                          <p:attrName>style.visibility</p:attrName>
                                        </p:attrNameLst>
                                      </p:cBhvr>
                                      <p:to>
                                        <p:strVal val="visible"/>
                                      </p:to>
                                    </p:set>
                                    <p:anim calcmode="lin" valueType="num">
                                      <p:cBhvr additive="base">
                                        <p:cTn id="28" dur="500"/>
                                        <p:tgtEl>
                                          <p:spTgt spid="42"/>
                                        </p:tgtEl>
                                        <p:attrNameLst>
                                          <p:attrName>ppt_x</p:attrName>
                                        </p:attrNameLst>
                                      </p:cBhvr>
                                      <p:tavLst>
                                        <p:tav tm="0">
                                          <p:val>
                                            <p:strVal val="#ppt_x-#ppt_w*1.125000"/>
                                          </p:val>
                                        </p:tav>
                                        <p:tav tm="100000">
                                          <p:val>
                                            <p:strVal val="#ppt_x"/>
                                          </p:val>
                                        </p:tav>
                                      </p:tavLst>
                                    </p:anim>
                                    <p:animEffect transition="in" filter="wipe(right)">
                                      <p:cBhvr>
                                        <p:cTn id="29" dur="500"/>
                                        <p:tgtEl>
                                          <p:spTgt spid="42"/>
                                        </p:tgtEl>
                                      </p:cBhvr>
                                    </p:animEffect>
                                  </p:childTnLst>
                                </p:cTn>
                              </p:par>
                              <p:par>
                                <p:cTn id="30" presetID="12" presetClass="entr" presetSubtype="8" dur="500" fill="hold" grpId="0" nodeType="withEffect">
                                  <p:stCondLst>
                                    <p:cond delay="0"/>
                                  </p:stCondLst>
                                  <p:childTnLst>
                                    <p:set>
                                      <p:cBhvr>
                                        <p:cTn id="31" dur="1" fill="hold">
                                          <p:stCondLst>
                                            <p:cond delay="0"/>
                                          </p:stCondLst>
                                        </p:cTn>
                                        <p:tgtEl>
                                          <p:spTgt spid="41"/>
                                        </p:tgtEl>
                                        <p:attrNameLst>
                                          <p:attrName>style.visibility</p:attrName>
                                        </p:attrNameLst>
                                      </p:cBhvr>
                                      <p:to>
                                        <p:strVal val="visible"/>
                                      </p:to>
                                    </p:set>
                                    <p:anim calcmode="lin" valueType="num">
                                      <p:cBhvr additive="base">
                                        <p:cTn id="32" dur="500"/>
                                        <p:tgtEl>
                                          <p:spTgt spid="41"/>
                                        </p:tgtEl>
                                        <p:attrNameLst>
                                          <p:attrName>ppt_x</p:attrName>
                                        </p:attrNameLst>
                                      </p:cBhvr>
                                      <p:tavLst>
                                        <p:tav tm="0">
                                          <p:val>
                                            <p:strVal val="#ppt_x-#ppt_w*1.125000"/>
                                          </p:val>
                                        </p:tav>
                                        <p:tav tm="100000">
                                          <p:val>
                                            <p:strVal val="#ppt_x"/>
                                          </p:val>
                                        </p:tav>
                                      </p:tavLst>
                                    </p:anim>
                                    <p:animEffect transition="in" filter="wipe(right)">
                                      <p:cBhvr>
                                        <p:cTn id="33" dur="500"/>
                                        <p:tgtEl>
                                          <p:spTgt spid="41"/>
                                        </p:tgtEl>
                                      </p:cBhvr>
                                    </p:animEffect>
                                  </p:childTnLst>
                                </p:cTn>
                              </p:par>
                            </p:childTnLst>
                          </p:cTn>
                        </p:par>
                        <p:par>
                          <p:cTn id="34" fill="hold" nodeType="afterGroup">
                            <p:stCondLst>
                              <p:cond delay="2300"/>
                            </p:stCondLst>
                            <p:childTnLst>
                              <p:par>
                                <p:cTn id="35" presetID="12" presetClass="entr" presetSubtype="8" dur="500" fill="hold" grpId="0" nodeType="afterEffect">
                                  <p:stCondLst>
                                    <p:cond delay="0"/>
                                  </p:stCondLst>
                                  <p:childTnLst>
                                    <p:set>
                                      <p:cBhvr>
                                        <p:cTn id="36" dur="1" fill="hold">
                                          <p:stCondLst>
                                            <p:cond delay="0"/>
                                          </p:stCondLst>
                                        </p:cTn>
                                        <p:tgtEl>
                                          <p:spTgt spid="44"/>
                                        </p:tgtEl>
                                        <p:attrNameLst>
                                          <p:attrName>style.visibility</p:attrName>
                                        </p:attrNameLst>
                                      </p:cBhvr>
                                      <p:to>
                                        <p:strVal val="visible"/>
                                      </p:to>
                                    </p:set>
                                    <p:anim calcmode="lin" valueType="num">
                                      <p:cBhvr additive="base">
                                        <p:cTn id="37" dur="500"/>
                                        <p:tgtEl>
                                          <p:spTgt spid="44"/>
                                        </p:tgtEl>
                                        <p:attrNameLst>
                                          <p:attrName>ppt_x</p:attrName>
                                        </p:attrNameLst>
                                      </p:cBhvr>
                                      <p:tavLst>
                                        <p:tav tm="0">
                                          <p:val>
                                            <p:strVal val="#ppt_x-#ppt_w*1.125000"/>
                                          </p:val>
                                        </p:tav>
                                        <p:tav tm="100000">
                                          <p:val>
                                            <p:strVal val="#ppt_x"/>
                                          </p:val>
                                        </p:tav>
                                      </p:tavLst>
                                    </p:anim>
                                    <p:animEffect transition="in" filter="wipe(right)">
                                      <p:cBhvr>
                                        <p:cTn id="38" dur="500"/>
                                        <p:tgtEl>
                                          <p:spTgt spid="44"/>
                                        </p:tgtEl>
                                      </p:cBhvr>
                                    </p:animEffect>
                                  </p:childTnLst>
                                </p:cTn>
                              </p:par>
                              <p:par>
                                <p:cTn id="39" presetID="12" presetClass="entr" presetSubtype="8" dur="500" fill="hold" grpId="0" nodeType="withEffect">
                                  <p:stCondLst>
                                    <p:cond delay="0"/>
                                  </p:stCondLst>
                                  <p:childTnLst>
                                    <p:set>
                                      <p:cBhvr>
                                        <p:cTn id="40" dur="1" fill="hold">
                                          <p:stCondLst>
                                            <p:cond delay="0"/>
                                          </p:stCondLst>
                                        </p:cTn>
                                        <p:tgtEl>
                                          <p:spTgt spid="43"/>
                                        </p:tgtEl>
                                        <p:attrNameLst>
                                          <p:attrName>style.visibility</p:attrName>
                                        </p:attrNameLst>
                                      </p:cBhvr>
                                      <p:to>
                                        <p:strVal val="visible"/>
                                      </p:to>
                                    </p:set>
                                    <p:anim calcmode="lin" valueType="num">
                                      <p:cBhvr additive="base">
                                        <p:cTn id="41" dur="500"/>
                                        <p:tgtEl>
                                          <p:spTgt spid="43"/>
                                        </p:tgtEl>
                                        <p:attrNameLst>
                                          <p:attrName>ppt_x</p:attrName>
                                        </p:attrNameLst>
                                      </p:cBhvr>
                                      <p:tavLst>
                                        <p:tav tm="0">
                                          <p:val>
                                            <p:strVal val="#ppt_x-#ppt_w*1.125000"/>
                                          </p:val>
                                        </p:tav>
                                        <p:tav tm="100000">
                                          <p:val>
                                            <p:strVal val="#ppt_x"/>
                                          </p:val>
                                        </p:tav>
                                      </p:tavLst>
                                    </p:anim>
                                    <p:animEffect transition="in" filter="wipe(right)">
                                      <p:cBhvr>
                                        <p:cTn id="42" dur="500"/>
                                        <p:tgtEl>
                                          <p:spTgt spid="43"/>
                                        </p:tgtEl>
                                      </p:cBhvr>
                                    </p:animEffect>
                                  </p:childTnLst>
                                </p:cTn>
                              </p:par>
                            </p:childTnLst>
                          </p:cTn>
                        </p:par>
                        <p:par>
                          <p:cTn id="43" fill="hold" nodeType="afterGroup">
                            <p:stCondLst>
                              <p:cond delay="2800"/>
                            </p:stCondLst>
                            <p:childTnLst>
                              <p:par>
                                <p:cTn id="44" presetID="12" presetClass="entr" presetSubtype="8" dur="500" fill="hold" grpId="0" nodeType="afterEffect">
                                  <p:stCondLst>
                                    <p:cond delay="0"/>
                                  </p:stCondLst>
                                  <p:childTnLst>
                                    <p:set>
                                      <p:cBhvr>
                                        <p:cTn id="45" dur="1" fill="hold">
                                          <p:stCondLst>
                                            <p:cond delay="0"/>
                                          </p:stCondLst>
                                        </p:cTn>
                                        <p:tgtEl>
                                          <p:spTgt spid="46"/>
                                        </p:tgtEl>
                                        <p:attrNameLst>
                                          <p:attrName>style.visibility</p:attrName>
                                        </p:attrNameLst>
                                      </p:cBhvr>
                                      <p:to>
                                        <p:strVal val="visible"/>
                                      </p:to>
                                    </p:set>
                                    <p:anim calcmode="lin" valueType="num">
                                      <p:cBhvr additive="base">
                                        <p:cTn id="46" dur="500"/>
                                        <p:tgtEl>
                                          <p:spTgt spid="46"/>
                                        </p:tgtEl>
                                        <p:attrNameLst>
                                          <p:attrName>ppt_x</p:attrName>
                                        </p:attrNameLst>
                                      </p:cBhvr>
                                      <p:tavLst>
                                        <p:tav tm="0">
                                          <p:val>
                                            <p:strVal val="#ppt_x-#ppt_w*1.125000"/>
                                          </p:val>
                                        </p:tav>
                                        <p:tav tm="100000">
                                          <p:val>
                                            <p:strVal val="#ppt_x"/>
                                          </p:val>
                                        </p:tav>
                                      </p:tavLst>
                                    </p:anim>
                                    <p:animEffect transition="in" filter="wipe(right)">
                                      <p:cBhvr>
                                        <p:cTn id="47" dur="500"/>
                                        <p:tgtEl>
                                          <p:spTgt spid="46"/>
                                        </p:tgtEl>
                                      </p:cBhvr>
                                    </p:animEffect>
                                  </p:childTnLst>
                                </p:cTn>
                              </p:par>
                              <p:par>
                                <p:cTn id="48" presetID="12" presetClass="entr" presetSubtype="8" dur="500" fill="hold" grpId="0" nodeType="withEffect">
                                  <p:stCondLst>
                                    <p:cond delay="0"/>
                                  </p:stCondLst>
                                  <p:childTnLst>
                                    <p:set>
                                      <p:cBhvr>
                                        <p:cTn id="49" dur="1" fill="hold">
                                          <p:stCondLst>
                                            <p:cond delay="0"/>
                                          </p:stCondLst>
                                        </p:cTn>
                                        <p:tgtEl>
                                          <p:spTgt spid="45"/>
                                        </p:tgtEl>
                                        <p:attrNameLst>
                                          <p:attrName>style.visibility</p:attrName>
                                        </p:attrNameLst>
                                      </p:cBhvr>
                                      <p:to>
                                        <p:strVal val="visible"/>
                                      </p:to>
                                    </p:set>
                                    <p:anim calcmode="lin" valueType="num">
                                      <p:cBhvr additive="base">
                                        <p:cTn id="50" dur="500"/>
                                        <p:tgtEl>
                                          <p:spTgt spid="45"/>
                                        </p:tgtEl>
                                        <p:attrNameLst>
                                          <p:attrName>ppt_x</p:attrName>
                                        </p:attrNameLst>
                                      </p:cBhvr>
                                      <p:tavLst>
                                        <p:tav tm="0">
                                          <p:val>
                                            <p:strVal val="#ppt_x-#ppt_w*1.125000"/>
                                          </p:val>
                                        </p:tav>
                                        <p:tav tm="100000">
                                          <p:val>
                                            <p:strVal val="#ppt_x"/>
                                          </p:val>
                                        </p:tav>
                                      </p:tavLst>
                                    </p:anim>
                                    <p:animEffect transition="in" filter="wipe(right)">
                                      <p:cBhvr>
                                        <p:cTn id="51"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P spid="42" grpId="0"/>
      <p:bldP spid="43" grpId="0"/>
      <p:bldP spid="44" grpId="0"/>
      <p:bldP spid="45" grpId="0"/>
      <p:bldP spid="46"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 name="Flowchart: Document 26"/>
          <p:cNvSpPr/>
          <p:nvPr/>
        </p:nvSpPr>
        <p:spPr>
          <a:xfrm>
            <a:off x="0" y="1"/>
            <a:ext cx="12192000" cy="3185160"/>
          </a:xfrm>
          <a:custGeom>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1" fmla="*/ 0 w 21600"/>
              <a:gd name="connsiteY0-2" fmla="*/ 0 h 22181"/>
              <a:gd name="connsiteX1-3" fmla="*/ 21600 w 21600"/>
              <a:gd name="connsiteY1-4" fmla="*/ 0 h 22181"/>
              <a:gd name="connsiteX2-5" fmla="*/ 21600 w 21600"/>
              <a:gd name="connsiteY2-6" fmla="*/ 17322 h 22181"/>
              <a:gd name="connsiteX3-7" fmla="*/ 0 w 21600"/>
              <a:gd name="connsiteY3-8" fmla="*/ 21138 h 22181"/>
              <a:gd name="connsiteX4-9" fmla="*/ 0 w 21600"/>
              <a:gd name="connsiteY4-10" fmla="*/ 0 h 22181"/>
              <a:gd name="connsiteX0-11" fmla="*/ 0 w 21600"/>
              <a:gd name="connsiteY0-12" fmla="*/ 0 h 22089"/>
              <a:gd name="connsiteX1-13" fmla="*/ 21600 w 21600"/>
              <a:gd name="connsiteY1-14" fmla="*/ 0 h 22089"/>
              <a:gd name="connsiteX2-15" fmla="*/ 21600 w 21600"/>
              <a:gd name="connsiteY2-16" fmla="*/ 17322 h 22089"/>
              <a:gd name="connsiteX3-17" fmla="*/ 0 w 21600"/>
              <a:gd name="connsiteY3-18" fmla="*/ 21138 h 22089"/>
              <a:gd name="connsiteX4-19" fmla="*/ 0 w 21600"/>
              <a:gd name="connsiteY4-20" fmla="*/ 0 h 22089"/>
              <a:gd name="connsiteX0-21" fmla="*/ 0 w 21600"/>
              <a:gd name="connsiteY0-22" fmla="*/ 0 h 21856"/>
              <a:gd name="connsiteX1-23" fmla="*/ 21600 w 21600"/>
              <a:gd name="connsiteY1-24" fmla="*/ 0 h 21856"/>
              <a:gd name="connsiteX2-25" fmla="*/ 21600 w 21600"/>
              <a:gd name="connsiteY2-26" fmla="*/ 17322 h 21856"/>
              <a:gd name="connsiteX3-27" fmla="*/ 0 w 21600"/>
              <a:gd name="connsiteY3-28" fmla="*/ 21138 h 21856"/>
              <a:gd name="connsiteX4-29" fmla="*/ 0 w 21600"/>
              <a:gd name="connsiteY4-30" fmla="*/ 0 h 21856"/>
              <a:gd name="connsiteX0-31" fmla="*/ 0 w 21600"/>
              <a:gd name="connsiteY0-32" fmla="*/ 0 h 22617"/>
              <a:gd name="connsiteX1-33" fmla="*/ 21600 w 21600"/>
              <a:gd name="connsiteY1-34" fmla="*/ 0 h 22617"/>
              <a:gd name="connsiteX2-35" fmla="*/ 21600 w 21600"/>
              <a:gd name="connsiteY2-36" fmla="*/ 17322 h 22617"/>
              <a:gd name="connsiteX3-37" fmla="*/ 0 w 21600"/>
              <a:gd name="connsiteY3-38" fmla="*/ 21138 h 22617"/>
              <a:gd name="connsiteX4-39" fmla="*/ 0 w 21600"/>
              <a:gd name="connsiteY4-40" fmla="*/ 0 h 22617"/>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21600" h="22617">
                <a:moveTo>
                  <a:pt x="0" y="0"/>
                </a:moveTo>
                <a:lnTo>
                  <a:pt x="21600" y="0"/>
                </a:lnTo>
                <a:lnTo>
                  <a:pt x="21600" y="17322"/>
                </a:lnTo>
                <a:cubicBezTo>
                  <a:pt x="10800" y="12492"/>
                  <a:pt x="12480" y="27171"/>
                  <a:pt x="0" y="21138"/>
                </a:cubicBezTo>
                <a:lnTo>
                  <a:pt x="0" y="0"/>
                </a:lnTo>
                <a:close/>
              </a:path>
            </a:pathLst>
          </a:custGeom>
          <a:solidFill>
            <a:schemeClr val="accent4"/>
          </a:solidFill>
          <a:effectLst/>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09000"/>
              </a:lnSpc>
            </a:pPr>
            <a:endParaRPr lang="en-US" sz="1200" err="1">
              <a:solidFill>
                <a:schemeClr val="tx1">
                  <a:lumMod val="65000"/>
                  <a:lumOff val="35000"/>
                </a:schemeClr>
              </a:solidFill>
              <a:latin typeface="Arial" pitchFamily="34" charset="0"/>
              <a:ea typeface="思源黑体 CN Regular" panose="020b0500000000000000" pitchFamily="34" charset="-122"/>
              <a:sym typeface="Arial" pitchFamily="34" charset="0"/>
            </a:endParaRPr>
          </a:p>
        </p:txBody>
      </p:sp>
      <p:pic>
        <p:nvPicPr>
          <p:cNvPr id="37" name="图片 36"/>
          <p:cNvPicPr>
            <a:picLocks noChangeAspect="1"/>
          </p:cNvPicPr>
          <p:nvPr/>
        </p:nvPicPr>
        <p:blipFill>
          <a:blip r:embed="rId2">
            <a:extLst>
              <a:ext uri="{28A0092B-C50C-407E-A947-70E740481C1C}">
                <a14:useLocalDpi xmlns:a14="http://schemas.microsoft.com/office/drawing/2010/main" val="0"/>
              </a:ext>
            </a:extLst>
          </a:blip>
          <a:srcRect t="31843" b="31843"/>
          <a:stretch>
            <a:fillRect/>
          </a:stretch>
        </p:blipFill>
        <p:spPr>
          <a:xfrm>
            <a:off x="0" y="1"/>
            <a:ext cx="12192000" cy="2953513"/>
          </a:xfrm>
          <a:custGeom>
            <a:gdLst>
              <a:gd name="connsiteX0" fmla="*/ 0 w 12192000"/>
              <a:gd name="connsiteY0" fmla="*/ 0 h 2953513"/>
              <a:gd name="connsiteX1" fmla="*/ 12192000 w 12192000"/>
              <a:gd name="connsiteY1" fmla="*/ 0 h 2953513"/>
              <a:gd name="connsiteX2" fmla="*/ 12192000 w 12192000"/>
              <a:gd name="connsiteY2" fmla="*/ 2261951 h 2953513"/>
              <a:gd name="connsiteX3" fmla="*/ 0 w 12192000"/>
              <a:gd name="connsiteY3" fmla="*/ 2760254 h 2953513"/>
            </a:gdLst>
            <a:cxnLst>
              <a:cxn ang="0">
                <a:pos x="connsiteX0" y="connsiteY0"/>
              </a:cxn>
              <a:cxn ang="0">
                <a:pos x="connsiteX1" y="connsiteY1"/>
              </a:cxn>
              <a:cxn ang="0">
                <a:pos x="connsiteX2" y="connsiteY2"/>
              </a:cxn>
              <a:cxn ang="0">
                <a:pos x="connsiteX3" y="connsiteY3"/>
              </a:cxn>
            </a:cxnLst>
            <a:rect l="l" t="t" r="r" b="b"/>
            <a:pathLst>
              <a:path w="12192000" h="2953513">
                <a:moveTo>
                  <a:pt x="0" y="0"/>
                </a:moveTo>
                <a:lnTo>
                  <a:pt x="12192000" y="0"/>
                </a:lnTo>
                <a:lnTo>
                  <a:pt x="12192000" y="2261951"/>
                </a:lnTo>
                <a:cubicBezTo>
                  <a:pt x="6096000" y="1631237"/>
                  <a:pt x="7044267" y="3548058"/>
                  <a:pt x="0" y="2760254"/>
                </a:cubicBezTo>
                <a:close/>
              </a:path>
            </a:pathLst>
          </a:custGeom>
        </p:spPr>
      </p:pic>
      <p:sp>
        <p:nvSpPr>
          <p:cNvPr id="27" name="文本框 26">
            <a:extLst>
              <a:ext uri="{FF2B5EF4-FFF2-40B4-BE49-F238E27FC236}">
                <a16:creationId xmlns:a16="http://schemas.microsoft.com/office/drawing/2014/main" id="{81D379C7-CE7B-4478-BBF6-E824859B7F37}"/>
              </a:ext>
            </a:extLst>
          </p:cNvPr>
          <p:cNvSpPr txBox="1"/>
          <p:nvPr/>
        </p:nvSpPr>
        <p:spPr>
          <a:xfrm>
            <a:off x="3333749" y="3477903"/>
            <a:ext cx="5524500"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2000" b="1">
                <a:solidFill>
                  <a:schemeClr val="accent1"/>
                </a:solidFill>
                <a:latin typeface="Arial" pitchFamily="34" charset="0"/>
                <a:ea typeface="思源黑体 CN Regular" panose="020b0500000000000000" pitchFamily="34" charset="-122"/>
                <a:sym typeface="Arial" pitchFamily="34" charset="0"/>
              </a:rPr>
              <a:t>AMOEBA BUSINESS MODEL CASE</a:t>
            </a:r>
          </a:p>
        </p:txBody>
      </p:sp>
      <p:sp>
        <p:nvSpPr>
          <p:cNvPr id="34" name="文本框 33">
            <a:extLst>
              <a:ext uri="{FF2B5EF4-FFF2-40B4-BE49-F238E27FC236}">
                <a16:creationId xmlns:a16="http://schemas.microsoft.com/office/drawing/2014/main" id="{B8C21284-3E17-4FEF-9C8C-71ED9D6FECAF}"/>
              </a:ext>
            </a:extLst>
          </p:cNvPr>
          <p:cNvSpPr txBox="1"/>
          <p:nvPr/>
        </p:nvSpPr>
        <p:spPr>
          <a:xfrm>
            <a:off x="2262240" y="5287997"/>
            <a:ext cx="7667516" cy="29822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lnSpc>
                <a:spcPct val="150000"/>
              </a:lnSpc>
            </a:pPr>
            <a:r>
              <a:rPr lang="zh-CN" altLang="en-US" sz="1000">
                <a:solidFill>
                  <a:schemeClr val="tx1">
                    <a:lumMod val="75000"/>
                    <a:lumOff val="25000"/>
                  </a:schemeClr>
                </a:solidFill>
                <a:latin typeface="Arial" pitchFamily="34" charset="0"/>
                <a:ea typeface="思源黑体 CN Regular" panose="020b0500000000000000" pitchFamily="34" charset="-122"/>
                <a:sym typeface="Arial" pitchFamily="34" charset="0"/>
              </a:rPr>
              <a:t>阿米巴经营就是以各个阿米巴的领导为核心，让其自行制定各自的计划，并依靠全体成员的智慧和努力来完成目标。</a:t>
            </a:r>
          </a:p>
        </p:txBody>
      </p:sp>
      <p:sp>
        <p:nvSpPr>
          <p:cNvPr id="35" name="圆角矩形 16">
            <a:extLst>
              <a:ext uri="{FF2B5EF4-FFF2-40B4-BE49-F238E27FC236}">
                <a16:creationId xmlns:a16="http://schemas.microsoft.com/office/drawing/2014/main" id="{2E0F97FE-90FD-48B3-9EC6-DB8CEFEA8006}"/>
              </a:ext>
            </a:extLst>
          </p:cNvPr>
          <p:cNvSpPr/>
          <p:nvPr/>
        </p:nvSpPr>
        <p:spPr>
          <a:xfrm>
            <a:off x="3934969" y="5858696"/>
            <a:ext cx="1999615" cy="412750"/>
          </a:xfrm>
          <a:prstGeom prst="roundRect">
            <a:avLst>
              <a:gd name="adj" fmla="val 32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a:latin typeface="Arial" pitchFamily="34" charset="0"/>
                <a:ea typeface="思源黑体 CN Regular" panose="020b0500000000000000" pitchFamily="34" charset="-122"/>
                <a:cs typeface="汉仪正圆-55W" panose="00020600040101010101" charset="-122"/>
                <a:sym typeface="Arial" pitchFamily="34" charset="0"/>
              </a:rPr>
              <a:t>汇报人：</a:t>
            </a:r>
          </a:p>
        </p:txBody>
      </p:sp>
      <p:sp>
        <p:nvSpPr>
          <p:cNvPr id="38" name="圆角矩形 17">
            <a:extLst>
              <a:ext uri="{FF2B5EF4-FFF2-40B4-BE49-F238E27FC236}">
                <a16:creationId xmlns:a16="http://schemas.microsoft.com/office/drawing/2014/main" id="{1A09445A-FA69-47D5-92CF-2355864483D5}"/>
              </a:ext>
            </a:extLst>
          </p:cNvPr>
          <p:cNvSpPr/>
          <p:nvPr/>
        </p:nvSpPr>
        <p:spPr>
          <a:xfrm>
            <a:off x="6221604" y="5858696"/>
            <a:ext cx="1999615" cy="412750"/>
          </a:xfrm>
          <a:prstGeom prst="roundRect">
            <a:avLst>
              <a:gd name="adj" fmla="val 32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b="1">
                <a:latin typeface="Arial" pitchFamily="34" charset="0"/>
                <a:ea typeface="思源黑体 CN Regular" panose="020b0500000000000000" pitchFamily="34" charset="-122"/>
                <a:cs typeface="汉仪正圆-55W" panose="00020600040101010101" charset="-122"/>
                <a:sym typeface="Arial" pitchFamily="34" charset="0"/>
              </a:rPr>
              <a:t>日期：</a:t>
            </a:r>
            <a:r>
              <a:rPr lang="en-US" altLang="zh-CN" sz="1400" b="1">
                <a:latin typeface="Arial" pitchFamily="34" charset="0"/>
                <a:ea typeface="思源黑体 CN Regular" panose="020b0500000000000000" pitchFamily="34" charset="-122"/>
                <a:cs typeface="汉仪正圆-55W" panose="00020600040101010101" charset="-122"/>
                <a:sym typeface="Arial" pitchFamily="34" charset="0"/>
              </a:rPr>
              <a:t>XX.XX.XX</a:t>
            </a:r>
            <a:endParaRPr lang="en-US" altLang="zh-CN" sz="1400" b="1">
              <a:latin typeface="Arial" pitchFamily="34" charset="0"/>
              <a:ea typeface="思源黑体 CN Regular" panose="020b0500000000000000" pitchFamily="34" charset="-122"/>
              <a:cs typeface="汉仪正圆-55W" panose="00020600040101010101" charset="-122"/>
              <a:sym typeface="Arial" pitchFamily="34" charset="0"/>
            </a:endParaRPr>
          </a:p>
        </p:txBody>
      </p:sp>
      <p:sp>
        <p:nvSpPr>
          <p:cNvPr id="39" name="矩形 38">
            <a:extLst>
              <a:ext uri="{FF2B5EF4-FFF2-40B4-BE49-F238E27FC236}">
                <a16:creationId xmlns:a16="http://schemas.microsoft.com/office/drawing/2014/main" id="{4A93CCB9-B6AC-4C5F-9F1E-AAF109800706}"/>
              </a:ext>
            </a:extLst>
          </p:cNvPr>
          <p:cNvSpPr/>
          <p:nvPr/>
        </p:nvSpPr>
        <p:spPr>
          <a:xfrm>
            <a:off x="665411" y="3957394"/>
            <a:ext cx="10861175" cy="1323411"/>
          </a:xfrm>
          <a:prstGeom prst="rect">
            <a:avLst/>
          </a:prstGeom>
        </p:spPr>
        <p:txBody>
          <a:bodyPr wrap="square" lIns="91412" tIns="45706" rIns="91412" bIns="45706">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0" b="1" spc="-300">
                <a:solidFill>
                  <a:schemeClr val="tx1">
                    <a:lumMod val="75000"/>
                    <a:lumOff val="25000"/>
                  </a:schemeClr>
                </a:solidFill>
                <a:latin typeface="Calibri" panose="020f0502020204030204" pitchFamily="34" charset="0"/>
                <a:cs typeface="+mn-ea"/>
                <a:sym typeface="Calibri" panose="020f0502020204030204" pitchFamily="34" charset="0"/>
              </a:rPr>
              <a:t>非常感谢您的观看</a:t>
            </a:r>
          </a:p>
        </p:txBody>
      </p:sp>
    </p:spTree>
    <p:extLst>
      <p:ext uri="{BB962C8B-B14F-4D97-AF65-F5344CB8AC3E}">
        <p14:creationId xmlns:p14="http://schemas.microsoft.com/office/powerpoint/2010/main" val="776017636"/>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wipe(left)">
                                      <p:cBhvr>
                                        <p:cTn id="7" dur="500"/>
                                        <p:tgtEl>
                                          <p:spTgt spid="27"/>
                                        </p:tgtEl>
                                      </p:cBhvr>
                                    </p:animEffect>
                                  </p:childTnLst>
                                </p:cTn>
                              </p:par>
                            </p:childTnLst>
                          </p:cTn>
                        </p:par>
                        <p:par>
                          <p:cTn id="8" fill="hold" nodeType="afterGroup">
                            <p:stCondLst>
                              <p:cond delay="500"/>
                            </p:stCondLst>
                            <p:childTnLst>
                              <p:par>
                                <p:cTn id="9" presetID="22" presetClass="entr" presetSubtype="8" dur="500" fill="hold" grpId="0" nodeType="afterEffect">
                                  <p:stCondLst>
                                    <p:cond delay="0"/>
                                  </p:stCondLst>
                                  <p:childTnLst>
                                    <p:set>
                                      <p:cBhvr>
                                        <p:cTn id="10" dur="1" fill="hold">
                                          <p:stCondLst>
                                            <p:cond delay="0"/>
                                          </p:stCondLst>
                                        </p:cTn>
                                        <p:tgtEl>
                                          <p:spTgt spid="34"/>
                                        </p:tgtEl>
                                        <p:attrNameLst>
                                          <p:attrName>style.visibility</p:attrName>
                                        </p:attrNameLst>
                                      </p:cBhvr>
                                      <p:to>
                                        <p:strVal val="visible"/>
                                      </p:to>
                                    </p:set>
                                    <p:animEffect transition="in" filter="wipe(left)">
                                      <p:cBhvr>
                                        <p:cTn id="11" dur="500"/>
                                        <p:tgtEl>
                                          <p:spTgt spid="34"/>
                                        </p:tgtEl>
                                      </p:cBhvr>
                                    </p:animEffect>
                                  </p:childTnLst>
                                </p:cTn>
                              </p:par>
                            </p:childTnLst>
                          </p:cTn>
                        </p:par>
                        <p:par>
                          <p:cTn id="12" fill="hold" nodeType="afterGroup">
                            <p:stCondLst>
                              <p:cond delay="1000"/>
                            </p:stCondLst>
                            <p:childTnLst>
                              <p:par>
                                <p:cTn id="13" presetID="22" presetClass="entr" presetSubtype="8" dur="500" fill="hold" grpId="0" nodeType="afterEffect">
                                  <p:stCondLst>
                                    <p:cond delay="0"/>
                                  </p:stCondLst>
                                  <p:childTnLst>
                                    <p:set>
                                      <p:cBhvr>
                                        <p:cTn id="14" dur="1" fill="hold">
                                          <p:stCondLst>
                                            <p:cond delay="0"/>
                                          </p:stCondLst>
                                        </p:cTn>
                                        <p:tgtEl>
                                          <p:spTgt spid="35"/>
                                        </p:tgtEl>
                                        <p:attrNameLst>
                                          <p:attrName>style.visibility</p:attrName>
                                        </p:attrNameLst>
                                      </p:cBhvr>
                                      <p:to>
                                        <p:strVal val="visible"/>
                                      </p:to>
                                    </p:set>
                                    <p:animEffect transition="in" filter="wipe(left)">
                                      <p:cBhvr>
                                        <p:cTn id="15" dur="500"/>
                                        <p:tgtEl>
                                          <p:spTgt spid="35"/>
                                        </p:tgtEl>
                                      </p:cBhvr>
                                    </p:animEffect>
                                  </p:childTnLst>
                                </p:cTn>
                              </p:par>
                            </p:childTnLst>
                          </p:cTn>
                        </p:par>
                        <p:par>
                          <p:cTn id="16" fill="hold" nodeType="afterGroup">
                            <p:stCondLst>
                              <p:cond delay="1500"/>
                            </p:stCondLst>
                            <p:childTnLst>
                              <p:par>
                                <p:cTn id="17" presetID="22" presetClass="entr" presetSubtype="8" dur="500" fill="hold" grpId="0" nodeType="after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wipe(left)">
                                      <p:cBhvr>
                                        <p:cTn id="19" dur="500"/>
                                        <p:tgtEl>
                                          <p:spTgt spid="38"/>
                                        </p:tgtEl>
                                      </p:cBhvr>
                                    </p:animEffect>
                                  </p:childTnLst>
                                </p:cTn>
                              </p:par>
                              <p:par>
                                <p:cTn id="20" presetID="16" presetClass="entr" presetSubtype="37" dur="1000" fill="hold" grpId="0" nodeType="withEffect">
                                  <p:stCondLst>
                                    <p:cond delay="1000"/>
                                  </p:stCondLst>
                                  <p:childTnLst>
                                    <p:set>
                                      <p:cBhvr>
                                        <p:cTn id="21" dur="1" fill="hold">
                                          <p:stCondLst>
                                            <p:cond delay="0"/>
                                          </p:stCondLst>
                                        </p:cTn>
                                        <p:tgtEl>
                                          <p:spTgt spid="39"/>
                                        </p:tgtEl>
                                        <p:attrNameLst>
                                          <p:attrName>style.visibility</p:attrName>
                                        </p:attrNameLst>
                                      </p:cBhvr>
                                      <p:to>
                                        <p:strVal val="visible"/>
                                      </p:to>
                                    </p:set>
                                    <p:animEffect transition="in" filter="barn(outVertical)">
                                      <p:cBhvr>
                                        <p:cTn id="22" dur="10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34" grpId="0"/>
      <p:bldP spid="35" grpId="0"/>
      <p:bldP spid="38" grpId="0"/>
      <p:bldP spid="39"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7" name="组合 46">
            <a:extLst>
              <a:ext uri="{FF2B5EF4-FFF2-40B4-BE49-F238E27FC236}">
                <a16:creationId xmlns:a16="http://schemas.microsoft.com/office/drawing/2014/main" id="{B939B345-026E-417E-B86A-DDCCCC04F67C}"/>
              </a:ext>
            </a:extLst>
          </p:cNvPr>
          <p:cNvGrpSpPr/>
          <p:nvPr/>
        </p:nvGrpSpPr>
        <p:grpSpPr>
          <a:xfrm flipH="1">
            <a:off x="10535235" y="2406015"/>
            <a:ext cx="1680828" cy="1529058"/>
            <a:chOff x="-76256" y="510771"/>
            <a:chExt cx="4792585" cy="4359839"/>
          </a:xfrm>
        </p:grpSpPr>
        <p:sp>
          <p:nvSpPr>
            <p:cNvPr id="49" name="Freeform 5">
              <a:extLst>
                <a:ext uri="{FF2B5EF4-FFF2-40B4-BE49-F238E27FC236}">
                  <a16:creationId xmlns:a16="http://schemas.microsoft.com/office/drawing/2014/main" id="{6C3D062A-7E88-4A00-BA05-F71D61CE55B7}"/>
                </a:ext>
              </a:extLst>
            </p:cNvPr>
            <p:cNvSpPr/>
            <p:nvPr/>
          </p:nvSpPr>
          <p:spPr bwMode="auto">
            <a:xfrm rot="579749">
              <a:off x="3196376" y="774570"/>
              <a:ext cx="1519953" cy="4096040"/>
            </a:xfrm>
            <a:custGeom>
              <a:gdLst>
                <a:gd name="T0" fmla="*/ 211 w 320"/>
                <a:gd name="T1" fmla="*/ 142 h 863"/>
                <a:gd name="T2" fmla="*/ 109 w 320"/>
                <a:gd name="T3" fmla="*/ 38 h 863"/>
                <a:gd name="T4" fmla="*/ 109 w 320"/>
                <a:gd name="T5" fmla="*/ 38 h 863"/>
                <a:gd name="T6" fmla="*/ 69 w 320"/>
                <a:gd name="T7" fmla="*/ 11 h 863"/>
                <a:gd name="T8" fmla="*/ 17 w 320"/>
                <a:gd name="T9" fmla="*/ 24 h 863"/>
                <a:gd name="T10" fmla="*/ 30 w 320"/>
                <a:gd name="T11" fmla="*/ 76 h 863"/>
                <a:gd name="T12" fmla="*/ 75 w 320"/>
                <a:gd name="T13" fmla="*/ 109 h 863"/>
                <a:gd name="T14" fmla="*/ 75 w 320"/>
                <a:gd name="T15" fmla="*/ 111 h 863"/>
                <a:gd name="T16" fmla="*/ 150 w 320"/>
                <a:gd name="T17" fmla="*/ 186 h 863"/>
                <a:gd name="T18" fmla="*/ 228 w 320"/>
                <a:gd name="T19" fmla="*/ 494 h 863"/>
                <a:gd name="T20" fmla="*/ 83 w 320"/>
                <a:gd name="T21" fmla="*/ 750 h 863"/>
                <a:gd name="T22" fmla="*/ 82 w 320"/>
                <a:gd name="T23" fmla="*/ 749 h 863"/>
                <a:gd name="T24" fmla="*/ 25 w 320"/>
                <a:gd name="T25" fmla="*/ 786 h 863"/>
                <a:gd name="T26" fmla="*/ 9 w 320"/>
                <a:gd name="T27" fmla="*/ 837 h 863"/>
                <a:gd name="T28" fmla="*/ 61 w 320"/>
                <a:gd name="T29" fmla="*/ 853 h 863"/>
                <a:gd name="T30" fmla="*/ 76 w 320"/>
                <a:gd name="T31" fmla="*/ 845 h 863"/>
                <a:gd name="T32" fmla="*/ 76 w 320"/>
                <a:gd name="T33" fmla="*/ 845 h 863"/>
                <a:gd name="T34" fmla="*/ 79 w 320"/>
                <a:gd name="T35" fmla="*/ 843 h 863"/>
                <a:gd name="T36" fmla="*/ 82 w 320"/>
                <a:gd name="T37" fmla="*/ 841 h 863"/>
                <a:gd name="T38" fmla="*/ 112 w 320"/>
                <a:gd name="T39" fmla="*/ 824 h 863"/>
                <a:gd name="T40" fmla="*/ 302 w 320"/>
                <a:gd name="T41" fmla="*/ 505 h 863"/>
                <a:gd name="T42" fmla="*/ 211 w 320"/>
                <a:gd name="T43" fmla="*/ 142 h 8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20" h="863">
                  <a:moveTo>
                    <a:pt x="211" y="142"/>
                  </a:moveTo>
                  <a:cubicBezTo>
                    <a:pt x="180" y="100"/>
                    <a:pt x="147" y="66"/>
                    <a:pt x="109" y="38"/>
                  </a:cubicBezTo>
                  <a:cubicBezTo>
                    <a:pt x="109" y="38"/>
                    <a:pt x="109" y="38"/>
                    <a:pt x="109" y="38"/>
                  </a:cubicBezTo>
                  <a:cubicBezTo>
                    <a:pt x="96" y="28"/>
                    <a:pt x="83" y="19"/>
                    <a:pt x="69" y="11"/>
                  </a:cubicBezTo>
                  <a:cubicBezTo>
                    <a:pt x="51" y="0"/>
                    <a:pt x="28" y="6"/>
                    <a:pt x="17" y="24"/>
                  </a:cubicBezTo>
                  <a:cubicBezTo>
                    <a:pt x="7" y="42"/>
                    <a:pt x="12" y="66"/>
                    <a:pt x="30" y="76"/>
                  </a:cubicBezTo>
                  <a:cubicBezTo>
                    <a:pt x="38" y="81"/>
                    <a:pt x="61" y="98"/>
                    <a:pt x="75" y="109"/>
                  </a:cubicBezTo>
                  <a:cubicBezTo>
                    <a:pt x="75" y="111"/>
                    <a:pt x="75" y="111"/>
                    <a:pt x="75" y="111"/>
                  </a:cubicBezTo>
                  <a:cubicBezTo>
                    <a:pt x="103" y="134"/>
                    <a:pt x="131" y="161"/>
                    <a:pt x="150" y="186"/>
                  </a:cubicBezTo>
                  <a:cubicBezTo>
                    <a:pt x="215" y="276"/>
                    <a:pt x="243" y="386"/>
                    <a:pt x="228" y="494"/>
                  </a:cubicBezTo>
                  <a:cubicBezTo>
                    <a:pt x="213" y="597"/>
                    <a:pt x="162" y="686"/>
                    <a:pt x="83" y="750"/>
                  </a:cubicBezTo>
                  <a:cubicBezTo>
                    <a:pt x="83" y="750"/>
                    <a:pt x="82" y="749"/>
                    <a:pt x="82" y="749"/>
                  </a:cubicBezTo>
                  <a:cubicBezTo>
                    <a:pt x="72" y="755"/>
                    <a:pt x="36" y="780"/>
                    <a:pt x="25" y="786"/>
                  </a:cubicBezTo>
                  <a:cubicBezTo>
                    <a:pt x="7" y="796"/>
                    <a:pt x="0" y="819"/>
                    <a:pt x="9" y="837"/>
                  </a:cubicBezTo>
                  <a:cubicBezTo>
                    <a:pt x="19" y="856"/>
                    <a:pt x="42" y="863"/>
                    <a:pt x="61" y="853"/>
                  </a:cubicBezTo>
                  <a:cubicBezTo>
                    <a:pt x="66" y="851"/>
                    <a:pt x="71" y="848"/>
                    <a:pt x="76" y="845"/>
                  </a:cubicBezTo>
                  <a:cubicBezTo>
                    <a:pt x="76" y="845"/>
                    <a:pt x="76" y="845"/>
                    <a:pt x="76" y="845"/>
                  </a:cubicBezTo>
                  <a:cubicBezTo>
                    <a:pt x="77" y="844"/>
                    <a:pt x="77" y="844"/>
                    <a:pt x="79" y="843"/>
                  </a:cubicBezTo>
                  <a:cubicBezTo>
                    <a:pt x="80" y="842"/>
                    <a:pt x="81" y="842"/>
                    <a:pt x="82" y="841"/>
                  </a:cubicBezTo>
                  <a:cubicBezTo>
                    <a:pt x="92" y="835"/>
                    <a:pt x="109" y="826"/>
                    <a:pt x="112" y="824"/>
                  </a:cubicBezTo>
                  <a:cubicBezTo>
                    <a:pt x="216" y="748"/>
                    <a:pt x="284" y="634"/>
                    <a:pt x="302" y="505"/>
                  </a:cubicBezTo>
                  <a:cubicBezTo>
                    <a:pt x="320" y="377"/>
                    <a:pt x="288" y="248"/>
                    <a:pt x="211" y="142"/>
                  </a:cubicBezTo>
                  <a:close/>
                </a:path>
              </a:pathLst>
            </a:custGeom>
            <a:solidFill>
              <a:schemeClr val="accent1">
                <a:lumMod val="40000"/>
                <a:lumOff val="60000"/>
              </a:schemeClr>
            </a:solidFill>
            <a:ln>
              <a:solidFill>
                <a:srgbClr val="272E43">
                  <a:lumMod val="10000"/>
                  <a:lumOff val="90000"/>
                </a:srgbClr>
              </a:solidFill>
            </a:ln>
          </p:spPr>
          <p:txBody>
            <a:bodyPr vert="horz" wrap="square" lIns="121920" tIns="60960" rIns="121920" bIns="60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50" name="任意多边形 27">
              <a:extLst>
                <a:ext uri="{FF2B5EF4-FFF2-40B4-BE49-F238E27FC236}">
                  <a16:creationId xmlns:a16="http://schemas.microsoft.com/office/drawing/2014/main" id="{DC5D0332-D0C8-4D46-8E7E-7CD5D83C7C60}"/>
                </a:ext>
              </a:extLst>
            </p:cNvPr>
            <p:cNvSpPr/>
            <p:nvPr/>
          </p:nvSpPr>
          <p:spPr bwMode="auto">
            <a:xfrm rot="579749">
              <a:off x="-27713" y="1532587"/>
              <a:ext cx="1421566" cy="686383"/>
            </a:xfrm>
            <a:custGeom>
              <a:gdLst>
                <a:gd name="connsiteX0" fmla="*/ 1134137 w 1421566"/>
                <a:gd name="connsiteY0" fmla="*/ 0 h 686383"/>
                <a:gd name="connsiteX1" fmla="*/ 1134137 w 1421566"/>
                <a:gd name="connsiteY1" fmla="*/ 56966 h 686383"/>
                <a:gd name="connsiteX2" fmla="*/ 1153116 w 1421566"/>
                <a:gd name="connsiteY2" fmla="*/ 47471 h 686383"/>
                <a:gd name="connsiteX3" fmla="*/ 1399846 w 1421566"/>
                <a:gd name="connsiteY3" fmla="*/ 118679 h 686383"/>
                <a:gd name="connsiteX4" fmla="*/ 1328674 w 1421566"/>
                <a:gd name="connsiteY4" fmla="*/ 365532 h 686383"/>
                <a:gd name="connsiteX5" fmla="*/ 1119902 w 1421566"/>
                <a:gd name="connsiteY5" fmla="*/ 460475 h 686383"/>
                <a:gd name="connsiteX6" fmla="*/ 154407 w 1421566"/>
                <a:gd name="connsiteY6" fmla="*/ 682776 h 686383"/>
                <a:gd name="connsiteX7" fmla="*/ 71989 w 1421566"/>
                <a:gd name="connsiteY7" fmla="*/ 686383 h 686383"/>
                <a:gd name="connsiteX8" fmla="*/ 0 w 1421566"/>
                <a:gd name="connsiteY8" fmla="*/ 263558 h 686383"/>
                <a:gd name="connsiteX9" fmla="*/ 130609 w 1421566"/>
                <a:gd name="connsiteY9" fmla="*/ 249820 h 686383"/>
                <a:gd name="connsiteX10" fmla="*/ 1134137 w 1421566"/>
                <a:gd name="connsiteY10" fmla="*/ 0 h 68638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21566" h="686383">
                  <a:moveTo>
                    <a:pt x="1134137" y="0"/>
                  </a:moveTo>
                  <a:cubicBezTo>
                    <a:pt x="1134137" y="0"/>
                    <a:pt x="1134137" y="0"/>
                    <a:pt x="1134137" y="56966"/>
                  </a:cubicBezTo>
                  <a:cubicBezTo>
                    <a:pt x="1138881" y="52219"/>
                    <a:pt x="1148371" y="47472"/>
                    <a:pt x="1153116" y="47471"/>
                  </a:cubicBezTo>
                  <a:cubicBezTo>
                    <a:pt x="1243267" y="0"/>
                    <a:pt x="1352398" y="28483"/>
                    <a:pt x="1399846" y="118679"/>
                  </a:cubicBezTo>
                  <a:cubicBezTo>
                    <a:pt x="1447294" y="204128"/>
                    <a:pt x="1414081" y="313313"/>
                    <a:pt x="1328674" y="365532"/>
                  </a:cubicBezTo>
                  <a:cubicBezTo>
                    <a:pt x="1262247" y="398762"/>
                    <a:pt x="1191074" y="431992"/>
                    <a:pt x="1119902" y="460475"/>
                  </a:cubicBezTo>
                  <a:cubicBezTo>
                    <a:pt x="817421" y="567286"/>
                    <a:pt x="493587" y="650065"/>
                    <a:pt x="154407" y="682776"/>
                  </a:cubicBezTo>
                  <a:lnTo>
                    <a:pt x="71989" y="686383"/>
                  </a:lnTo>
                  <a:lnTo>
                    <a:pt x="0" y="263558"/>
                  </a:lnTo>
                  <a:lnTo>
                    <a:pt x="130609" y="249820"/>
                  </a:lnTo>
                  <a:cubicBezTo>
                    <a:pt x="465118" y="204128"/>
                    <a:pt x="809117" y="116306"/>
                    <a:pt x="1134137" y="0"/>
                  </a:cubicBezTo>
                  <a:close/>
                </a:path>
              </a:pathLst>
            </a:custGeom>
            <a:solidFill>
              <a:schemeClr val="accent2"/>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51" name="任意多边形 44">
              <a:extLst>
                <a:ext uri="{FF2B5EF4-FFF2-40B4-BE49-F238E27FC236}">
                  <a16:creationId xmlns:a16="http://schemas.microsoft.com/office/drawing/2014/main" id="{C0B85568-EA46-44C2-A35F-4B5B1110150B}"/>
                </a:ext>
              </a:extLst>
            </p:cNvPr>
            <p:cNvSpPr/>
            <p:nvPr/>
          </p:nvSpPr>
          <p:spPr bwMode="auto">
            <a:xfrm rot="579749">
              <a:off x="-6517" y="980850"/>
              <a:ext cx="1874466" cy="927176"/>
            </a:xfrm>
            <a:custGeom>
              <a:gdLst>
                <a:gd name="connsiteX0" fmla="*/ 1644289 w 1874466"/>
                <a:gd name="connsiteY0" fmla="*/ 7164 h 927176"/>
                <a:gd name="connsiteX1" fmla="*/ 1835852 w 1874466"/>
                <a:gd name="connsiteY1" fmla="*/ 70570 h 927176"/>
                <a:gd name="connsiteX2" fmla="*/ 1807374 w 1874466"/>
                <a:gd name="connsiteY2" fmla="*/ 322116 h 927176"/>
                <a:gd name="connsiteX3" fmla="*/ 1631755 w 1874466"/>
                <a:gd name="connsiteY3" fmla="*/ 445516 h 927176"/>
                <a:gd name="connsiteX4" fmla="*/ 1622262 w 1874466"/>
                <a:gd name="connsiteY4" fmla="*/ 450262 h 927176"/>
                <a:gd name="connsiteX5" fmla="*/ 77683 w 1874466"/>
                <a:gd name="connsiteY5" fmla="*/ 926610 h 927176"/>
                <a:gd name="connsiteX6" fmla="*/ 60522 w 1874466"/>
                <a:gd name="connsiteY6" fmla="*/ 927176 h 927176"/>
                <a:gd name="connsiteX7" fmla="*/ 0 w 1874466"/>
                <a:gd name="connsiteY7" fmla="*/ 571706 h 927176"/>
                <a:gd name="connsiteX8" fmla="*/ 67477 w 1874466"/>
                <a:gd name="connsiteY8" fmla="*/ 569750 h 927176"/>
                <a:gd name="connsiteX9" fmla="*/ 1313743 w 1874466"/>
                <a:gd name="connsiteY9" fmla="*/ 212954 h 927176"/>
                <a:gd name="connsiteX10" fmla="*/ 1579544 w 1874466"/>
                <a:gd name="connsiteY10" fmla="*/ 42093 h 927176"/>
                <a:gd name="connsiteX11" fmla="*/ 1644289 w 1874466"/>
                <a:gd name="connsiteY11" fmla="*/ 7164 h 92717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74466" h="927175">
                  <a:moveTo>
                    <a:pt x="1644289" y="7164"/>
                  </a:moveTo>
                  <a:cubicBezTo>
                    <a:pt x="1712148" y="-13081"/>
                    <a:pt x="1786015" y="10056"/>
                    <a:pt x="1835852" y="70570"/>
                  </a:cubicBezTo>
                  <a:cubicBezTo>
                    <a:pt x="1897556" y="146508"/>
                    <a:pt x="1883317" y="260416"/>
                    <a:pt x="1807374" y="322116"/>
                  </a:cubicBezTo>
                  <a:cubicBezTo>
                    <a:pt x="1750416" y="364831"/>
                    <a:pt x="1688713" y="407547"/>
                    <a:pt x="1631755" y="445516"/>
                  </a:cubicBezTo>
                  <a:cubicBezTo>
                    <a:pt x="1627009" y="445516"/>
                    <a:pt x="1627009" y="450262"/>
                    <a:pt x="1622262" y="450262"/>
                  </a:cubicBezTo>
                  <a:cubicBezTo>
                    <a:pt x="1144651" y="728505"/>
                    <a:pt x="623432" y="890467"/>
                    <a:pt x="77683" y="926610"/>
                  </a:cubicBezTo>
                  <a:lnTo>
                    <a:pt x="60522" y="927176"/>
                  </a:lnTo>
                  <a:lnTo>
                    <a:pt x="0" y="571706"/>
                  </a:lnTo>
                  <a:lnTo>
                    <a:pt x="67477" y="569750"/>
                  </a:lnTo>
                  <a:cubicBezTo>
                    <a:pt x="503139" y="538881"/>
                    <a:pt x="925128" y="417632"/>
                    <a:pt x="1313743" y="212954"/>
                  </a:cubicBezTo>
                  <a:cubicBezTo>
                    <a:pt x="1365954" y="179731"/>
                    <a:pt x="1536826" y="75316"/>
                    <a:pt x="1579544" y="42093"/>
                  </a:cubicBezTo>
                  <a:cubicBezTo>
                    <a:pt x="1599717" y="25481"/>
                    <a:pt x="1621669" y="13913"/>
                    <a:pt x="1644289" y="7164"/>
                  </a:cubicBezTo>
                  <a:close/>
                </a:path>
              </a:pathLst>
            </a:custGeom>
            <a:solidFill>
              <a:schemeClr val="accent1"/>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52" name="任意多边形 39">
              <a:extLst>
                <a:ext uri="{FF2B5EF4-FFF2-40B4-BE49-F238E27FC236}">
                  <a16:creationId xmlns:a16="http://schemas.microsoft.com/office/drawing/2014/main" id="{58C5BF76-409E-42D6-8FC7-6C4460901EC0}"/>
                </a:ext>
              </a:extLst>
            </p:cNvPr>
            <p:cNvSpPr/>
            <p:nvPr/>
          </p:nvSpPr>
          <p:spPr bwMode="auto">
            <a:xfrm rot="579749">
              <a:off x="-27587" y="2938614"/>
              <a:ext cx="1112520" cy="493465"/>
            </a:xfrm>
            <a:custGeom>
              <a:gdLst>
                <a:gd name="connsiteX0" fmla="*/ 390984 w 1112520"/>
                <a:gd name="connsiteY0" fmla="*/ 24701 h 493465"/>
                <a:gd name="connsiteX1" fmla="*/ 703579 w 1112520"/>
                <a:gd name="connsiteY1" fmla="*/ 0 h 493465"/>
                <a:gd name="connsiteX2" fmla="*/ 722560 w 1112520"/>
                <a:gd name="connsiteY2" fmla="*/ 0 h 493465"/>
                <a:gd name="connsiteX3" fmla="*/ 950333 w 1112520"/>
                <a:gd name="connsiteY3" fmla="*/ 14242 h 493465"/>
                <a:gd name="connsiteX4" fmla="*/ 1111672 w 1112520"/>
                <a:gd name="connsiteY4" fmla="*/ 208883 h 493465"/>
                <a:gd name="connsiteX5" fmla="*/ 912371 w 1112520"/>
                <a:gd name="connsiteY5" fmla="*/ 370293 h 493465"/>
                <a:gd name="connsiteX6" fmla="*/ 589692 w 1112520"/>
                <a:gd name="connsiteY6" fmla="*/ 370293 h 493465"/>
                <a:gd name="connsiteX7" fmla="*/ 589692 w 1112520"/>
                <a:gd name="connsiteY7" fmla="*/ 365546 h 493465"/>
                <a:gd name="connsiteX8" fmla="*/ 151348 w 1112520"/>
                <a:gd name="connsiteY8" fmla="*/ 453372 h 493465"/>
                <a:gd name="connsiteX9" fmla="*/ 61000 w 1112520"/>
                <a:gd name="connsiteY9" fmla="*/ 493465 h 493465"/>
                <a:gd name="connsiteX10" fmla="*/ 0 w 1112520"/>
                <a:gd name="connsiteY10" fmla="*/ 135187 h 493465"/>
                <a:gd name="connsiteX11" fmla="*/ 89066 w 1112520"/>
                <a:gd name="connsiteY11" fmla="*/ 97914 h 493465"/>
                <a:gd name="connsiteX12" fmla="*/ 390984 w 1112520"/>
                <a:gd name="connsiteY12" fmla="*/ 24701 h 4934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2520" h="493465">
                  <a:moveTo>
                    <a:pt x="390984" y="24701"/>
                  </a:moveTo>
                  <a:cubicBezTo>
                    <a:pt x="493601" y="8308"/>
                    <a:pt x="597997" y="0"/>
                    <a:pt x="703579" y="0"/>
                  </a:cubicBezTo>
                  <a:cubicBezTo>
                    <a:pt x="713069" y="0"/>
                    <a:pt x="717815" y="0"/>
                    <a:pt x="722560" y="0"/>
                  </a:cubicBezTo>
                  <a:cubicBezTo>
                    <a:pt x="798484" y="0"/>
                    <a:pt x="874409" y="4748"/>
                    <a:pt x="950333" y="14242"/>
                  </a:cubicBezTo>
                  <a:cubicBezTo>
                    <a:pt x="1049984" y="23737"/>
                    <a:pt x="1121163" y="113936"/>
                    <a:pt x="1111672" y="208883"/>
                  </a:cubicBezTo>
                  <a:cubicBezTo>
                    <a:pt x="1102182" y="308578"/>
                    <a:pt x="1012022" y="379788"/>
                    <a:pt x="912371" y="370293"/>
                  </a:cubicBezTo>
                  <a:cubicBezTo>
                    <a:pt x="855428" y="365546"/>
                    <a:pt x="646636" y="365546"/>
                    <a:pt x="589692" y="370293"/>
                  </a:cubicBezTo>
                  <a:cubicBezTo>
                    <a:pt x="589692" y="365546"/>
                    <a:pt x="589692" y="365546"/>
                    <a:pt x="589692" y="365546"/>
                  </a:cubicBezTo>
                  <a:cubicBezTo>
                    <a:pt x="440216" y="372667"/>
                    <a:pt x="293113" y="402338"/>
                    <a:pt x="151348" y="453372"/>
                  </a:cubicBezTo>
                  <a:lnTo>
                    <a:pt x="61000" y="493465"/>
                  </a:lnTo>
                  <a:lnTo>
                    <a:pt x="0" y="135187"/>
                  </a:lnTo>
                  <a:lnTo>
                    <a:pt x="89066" y="97914"/>
                  </a:lnTo>
                  <a:cubicBezTo>
                    <a:pt x="187531" y="65573"/>
                    <a:pt x="288368" y="41094"/>
                    <a:pt x="390984" y="24701"/>
                  </a:cubicBezTo>
                  <a:close/>
                </a:path>
              </a:pathLst>
            </a:custGeom>
            <a:solidFill>
              <a:schemeClr val="accent1"/>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53" name="任意多边形 42">
              <a:extLst>
                <a:ext uri="{FF2B5EF4-FFF2-40B4-BE49-F238E27FC236}">
                  <a16:creationId xmlns:a16="http://schemas.microsoft.com/office/drawing/2014/main" id="{4D2DB399-D686-4D00-A9E7-F8252AC2A53B}"/>
                </a:ext>
              </a:extLst>
            </p:cNvPr>
            <p:cNvSpPr/>
            <p:nvPr/>
          </p:nvSpPr>
          <p:spPr bwMode="auto">
            <a:xfrm rot="579749">
              <a:off x="-76256" y="510771"/>
              <a:ext cx="4680338" cy="2165826"/>
            </a:xfrm>
            <a:custGeom>
              <a:gdLst>
                <a:gd name="connsiteX0" fmla="*/ 2451447 w 4680338"/>
                <a:gd name="connsiteY0" fmla="*/ 13874 h 2165826"/>
                <a:gd name="connsiteX1" fmla="*/ 4294662 w 4680338"/>
                <a:gd name="connsiteY1" fmla="*/ 826544 h 2165826"/>
                <a:gd name="connsiteX2" fmla="*/ 4664839 w 4680338"/>
                <a:gd name="connsiteY2" fmla="*/ 1756802 h 2165826"/>
                <a:gd name="connsiteX3" fmla="*/ 4679076 w 4680338"/>
                <a:gd name="connsiteY3" fmla="*/ 2041575 h 2165826"/>
                <a:gd name="connsiteX4" fmla="*/ 4522463 w 4680338"/>
                <a:gd name="connsiteY4" fmla="*/ 2164977 h 2165826"/>
                <a:gd name="connsiteX5" fmla="*/ 4337375 w 4680338"/>
                <a:gd name="connsiteY5" fmla="*/ 2008352 h 2165826"/>
                <a:gd name="connsiteX6" fmla="*/ 4308899 w 4680338"/>
                <a:gd name="connsiteY6" fmla="*/ 1809011 h 2165826"/>
                <a:gd name="connsiteX7" fmla="*/ 4289916 w 4680338"/>
                <a:gd name="connsiteY7" fmla="*/ 1704594 h 2165826"/>
                <a:gd name="connsiteX8" fmla="*/ 4000419 w 4680338"/>
                <a:gd name="connsiteY8" fmla="*/ 1040124 h 2165826"/>
                <a:gd name="connsiteX9" fmla="*/ 1779356 w 4680338"/>
                <a:gd name="connsiteY9" fmla="*/ 655681 h 2165826"/>
                <a:gd name="connsiteX10" fmla="*/ 1765119 w 4680338"/>
                <a:gd name="connsiteY10" fmla="*/ 665173 h 2165826"/>
                <a:gd name="connsiteX11" fmla="*/ 295200 w 4680338"/>
                <a:gd name="connsiteY11" fmla="*/ 1248763 h 2165826"/>
                <a:gd name="connsiteX12" fmla="*/ 60924 w 4680338"/>
                <a:gd name="connsiteY12" fmla="*/ 1265752 h 2165826"/>
                <a:gd name="connsiteX13" fmla="*/ 0 w 4680338"/>
                <a:gd name="connsiteY13" fmla="*/ 907925 h 2165826"/>
                <a:gd name="connsiteX14" fmla="*/ 249364 w 4680338"/>
                <a:gd name="connsiteY14" fmla="*/ 890461 h 2165826"/>
                <a:gd name="connsiteX15" fmla="*/ 1551555 w 4680338"/>
                <a:gd name="connsiteY15" fmla="*/ 375654 h 2165826"/>
                <a:gd name="connsiteX16" fmla="*/ 1565793 w 4680338"/>
                <a:gd name="connsiteY16" fmla="*/ 361415 h 2165826"/>
                <a:gd name="connsiteX17" fmla="*/ 2451447 w 4680338"/>
                <a:gd name="connsiteY17" fmla="*/ 13874 h 21658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680338" h="2165826">
                  <a:moveTo>
                    <a:pt x="2451447" y="13874"/>
                  </a:moveTo>
                  <a:cubicBezTo>
                    <a:pt x="3135764" y="-68747"/>
                    <a:pt x="3850924" y="219622"/>
                    <a:pt x="4294662" y="826544"/>
                  </a:cubicBezTo>
                  <a:cubicBezTo>
                    <a:pt x="4498733" y="1106571"/>
                    <a:pt x="4622126" y="1424567"/>
                    <a:pt x="4664839" y="1756802"/>
                  </a:cubicBezTo>
                  <a:cubicBezTo>
                    <a:pt x="4674331" y="1851727"/>
                    <a:pt x="4683822" y="1946651"/>
                    <a:pt x="4679076" y="2041575"/>
                  </a:cubicBezTo>
                  <a:cubicBezTo>
                    <a:pt x="4655347" y="2103276"/>
                    <a:pt x="4593651" y="2155484"/>
                    <a:pt x="4522463" y="2164977"/>
                  </a:cubicBezTo>
                  <a:cubicBezTo>
                    <a:pt x="4422800" y="2174469"/>
                    <a:pt x="4337375" y="2103276"/>
                    <a:pt x="4337375" y="2008352"/>
                  </a:cubicBezTo>
                  <a:cubicBezTo>
                    <a:pt x="4332629" y="1975128"/>
                    <a:pt x="4318391" y="1884950"/>
                    <a:pt x="4308899" y="1809011"/>
                  </a:cubicBezTo>
                  <a:cubicBezTo>
                    <a:pt x="4304154" y="1771041"/>
                    <a:pt x="4299408" y="1737817"/>
                    <a:pt x="4289916" y="1704594"/>
                  </a:cubicBezTo>
                  <a:cubicBezTo>
                    <a:pt x="4247203" y="1467283"/>
                    <a:pt x="4147540" y="1239465"/>
                    <a:pt x="4000419" y="1040124"/>
                  </a:cubicBezTo>
                  <a:cubicBezTo>
                    <a:pt x="3473628" y="318700"/>
                    <a:pt x="2481743" y="143090"/>
                    <a:pt x="1779356" y="655681"/>
                  </a:cubicBezTo>
                  <a:cubicBezTo>
                    <a:pt x="1779356" y="655681"/>
                    <a:pt x="1779356" y="655681"/>
                    <a:pt x="1765119" y="665173"/>
                  </a:cubicBezTo>
                  <a:cubicBezTo>
                    <a:pt x="1326127" y="985542"/>
                    <a:pt x="822250" y="1183548"/>
                    <a:pt x="295200" y="1248763"/>
                  </a:cubicBezTo>
                  <a:lnTo>
                    <a:pt x="60924" y="1265752"/>
                  </a:lnTo>
                  <a:lnTo>
                    <a:pt x="0" y="907925"/>
                  </a:lnTo>
                  <a:lnTo>
                    <a:pt x="249364" y="890461"/>
                  </a:lnTo>
                  <a:cubicBezTo>
                    <a:pt x="716951" y="833960"/>
                    <a:pt x="1162988" y="660427"/>
                    <a:pt x="1551555" y="375654"/>
                  </a:cubicBezTo>
                  <a:cubicBezTo>
                    <a:pt x="1551555" y="375654"/>
                    <a:pt x="1551555" y="375654"/>
                    <a:pt x="1565793" y="361415"/>
                  </a:cubicBezTo>
                  <a:cubicBezTo>
                    <a:pt x="1835713" y="165634"/>
                    <a:pt x="2140394" y="51428"/>
                    <a:pt x="2451447" y="13874"/>
                  </a:cubicBezTo>
                  <a:close/>
                </a:path>
              </a:pathLst>
            </a:custGeom>
            <a:solidFill>
              <a:schemeClr val="accent2"/>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54" name="Freeform 15">
              <a:extLst>
                <a:ext uri="{FF2B5EF4-FFF2-40B4-BE49-F238E27FC236}">
                  <a16:creationId xmlns:a16="http://schemas.microsoft.com/office/drawing/2014/main" id="{EEF97A73-C81A-4F07-B587-8C830C5ECF41}"/>
                </a:ext>
              </a:extLst>
            </p:cNvPr>
            <p:cNvSpPr>
              <a:spLocks noEditPoints="1"/>
            </p:cNvSpPr>
            <p:nvPr/>
          </p:nvSpPr>
          <p:spPr bwMode="auto">
            <a:xfrm rot="579749">
              <a:off x="1611612" y="2458747"/>
              <a:ext cx="2676483" cy="2192586"/>
            </a:xfrm>
            <a:custGeom>
              <a:gdLst>
                <a:gd name="T0" fmla="*/ 531 w 564"/>
                <a:gd name="T1" fmla="*/ 75 h 462"/>
                <a:gd name="T2" fmla="*/ 492 w 564"/>
                <a:gd name="T3" fmla="*/ 43 h 462"/>
                <a:gd name="T4" fmla="*/ 486 w 564"/>
                <a:gd name="T5" fmla="*/ 0 h 462"/>
                <a:gd name="T6" fmla="*/ 485 w 564"/>
                <a:gd name="T7" fmla="*/ 91 h 462"/>
                <a:gd name="T8" fmla="*/ 356 w 564"/>
                <a:gd name="T9" fmla="*/ 309 h 462"/>
                <a:gd name="T10" fmla="*/ 112 w 564"/>
                <a:gd name="T11" fmla="*/ 366 h 462"/>
                <a:gd name="T12" fmla="*/ 112 w 564"/>
                <a:gd name="T13" fmla="*/ 367 h 462"/>
                <a:gd name="T14" fmla="*/ 95 w 564"/>
                <a:gd name="T15" fmla="*/ 363 h 462"/>
                <a:gd name="T16" fmla="*/ 95 w 564"/>
                <a:gd name="T17" fmla="*/ 363 h 462"/>
                <a:gd name="T18" fmla="*/ 94 w 564"/>
                <a:gd name="T19" fmla="*/ 363 h 462"/>
                <a:gd name="T20" fmla="*/ 89 w 564"/>
                <a:gd name="T21" fmla="*/ 362 h 462"/>
                <a:gd name="T22" fmla="*/ 81 w 564"/>
                <a:gd name="T23" fmla="*/ 360 h 462"/>
                <a:gd name="T24" fmla="*/ 78 w 564"/>
                <a:gd name="T25" fmla="*/ 360 h 462"/>
                <a:gd name="T26" fmla="*/ 72 w 564"/>
                <a:gd name="T27" fmla="*/ 358 h 462"/>
                <a:gd name="T28" fmla="*/ 70 w 564"/>
                <a:gd name="T29" fmla="*/ 358 h 462"/>
                <a:gd name="T30" fmla="*/ 62 w 564"/>
                <a:gd name="T31" fmla="*/ 356 h 462"/>
                <a:gd name="T32" fmla="*/ 61 w 564"/>
                <a:gd name="T33" fmla="*/ 356 h 462"/>
                <a:gd name="T34" fmla="*/ 55 w 564"/>
                <a:gd name="T35" fmla="*/ 354 h 462"/>
                <a:gd name="T36" fmla="*/ 54 w 564"/>
                <a:gd name="T37" fmla="*/ 354 h 462"/>
                <a:gd name="T38" fmla="*/ 49 w 564"/>
                <a:gd name="T39" fmla="*/ 353 h 462"/>
                <a:gd name="T40" fmla="*/ 4 w 564"/>
                <a:gd name="T41" fmla="*/ 377 h 462"/>
                <a:gd name="T42" fmla="*/ 18 w 564"/>
                <a:gd name="T43" fmla="*/ 419 h 462"/>
                <a:gd name="T44" fmla="*/ 73 w 564"/>
                <a:gd name="T45" fmla="*/ 436 h 462"/>
                <a:gd name="T46" fmla="*/ 400 w 564"/>
                <a:gd name="T47" fmla="*/ 370 h 462"/>
                <a:gd name="T48" fmla="*/ 561 w 564"/>
                <a:gd name="T49" fmla="*/ 101 h 462"/>
                <a:gd name="T50" fmla="*/ 564 w 564"/>
                <a:gd name="T51" fmla="*/ 49 h 462"/>
                <a:gd name="T52" fmla="*/ 531 w 564"/>
                <a:gd name="T53" fmla="*/ 75 h 462"/>
                <a:gd name="T54" fmla="*/ 75 w 564"/>
                <a:gd name="T55" fmla="*/ 429 h 462"/>
                <a:gd name="T56" fmla="*/ 77 w 564"/>
                <a:gd name="T57" fmla="*/ 426 h 462"/>
                <a:gd name="T58" fmla="*/ 75 w 564"/>
                <a:gd name="T59" fmla="*/ 429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64" h="462">
                  <a:moveTo>
                    <a:pt x="531" y="75"/>
                  </a:moveTo>
                  <a:cubicBezTo>
                    <a:pt x="510" y="77"/>
                    <a:pt x="493" y="63"/>
                    <a:pt x="492" y="43"/>
                  </a:cubicBezTo>
                  <a:cubicBezTo>
                    <a:pt x="491" y="35"/>
                    <a:pt x="488" y="16"/>
                    <a:pt x="486" y="0"/>
                  </a:cubicBezTo>
                  <a:cubicBezTo>
                    <a:pt x="489" y="30"/>
                    <a:pt x="490" y="60"/>
                    <a:pt x="485" y="91"/>
                  </a:cubicBezTo>
                  <a:cubicBezTo>
                    <a:pt x="473" y="179"/>
                    <a:pt x="427" y="257"/>
                    <a:pt x="356" y="309"/>
                  </a:cubicBezTo>
                  <a:cubicBezTo>
                    <a:pt x="285" y="360"/>
                    <a:pt x="197" y="380"/>
                    <a:pt x="112" y="366"/>
                  </a:cubicBezTo>
                  <a:cubicBezTo>
                    <a:pt x="112" y="368"/>
                    <a:pt x="112" y="368"/>
                    <a:pt x="112" y="367"/>
                  </a:cubicBezTo>
                  <a:cubicBezTo>
                    <a:pt x="108" y="366"/>
                    <a:pt x="102" y="365"/>
                    <a:pt x="95" y="363"/>
                  </a:cubicBezTo>
                  <a:cubicBezTo>
                    <a:pt x="95" y="363"/>
                    <a:pt x="95" y="363"/>
                    <a:pt x="95" y="363"/>
                  </a:cubicBezTo>
                  <a:cubicBezTo>
                    <a:pt x="94" y="363"/>
                    <a:pt x="94" y="363"/>
                    <a:pt x="94" y="363"/>
                  </a:cubicBezTo>
                  <a:cubicBezTo>
                    <a:pt x="92" y="363"/>
                    <a:pt x="90" y="362"/>
                    <a:pt x="89" y="362"/>
                  </a:cubicBezTo>
                  <a:cubicBezTo>
                    <a:pt x="86" y="361"/>
                    <a:pt x="84" y="361"/>
                    <a:pt x="81" y="360"/>
                  </a:cubicBezTo>
                  <a:cubicBezTo>
                    <a:pt x="80" y="360"/>
                    <a:pt x="79" y="360"/>
                    <a:pt x="78" y="360"/>
                  </a:cubicBezTo>
                  <a:cubicBezTo>
                    <a:pt x="76" y="359"/>
                    <a:pt x="74" y="359"/>
                    <a:pt x="72" y="358"/>
                  </a:cubicBezTo>
                  <a:cubicBezTo>
                    <a:pt x="71" y="358"/>
                    <a:pt x="71" y="358"/>
                    <a:pt x="70" y="358"/>
                  </a:cubicBezTo>
                  <a:cubicBezTo>
                    <a:pt x="67" y="357"/>
                    <a:pt x="64" y="357"/>
                    <a:pt x="62" y="356"/>
                  </a:cubicBezTo>
                  <a:cubicBezTo>
                    <a:pt x="62" y="356"/>
                    <a:pt x="61" y="356"/>
                    <a:pt x="61" y="356"/>
                  </a:cubicBezTo>
                  <a:cubicBezTo>
                    <a:pt x="59" y="355"/>
                    <a:pt x="57" y="355"/>
                    <a:pt x="55" y="354"/>
                  </a:cubicBezTo>
                  <a:cubicBezTo>
                    <a:pt x="55" y="354"/>
                    <a:pt x="54" y="354"/>
                    <a:pt x="54" y="354"/>
                  </a:cubicBezTo>
                  <a:cubicBezTo>
                    <a:pt x="52" y="354"/>
                    <a:pt x="50" y="353"/>
                    <a:pt x="49" y="353"/>
                  </a:cubicBezTo>
                  <a:cubicBezTo>
                    <a:pt x="30" y="346"/>
                    <a:pt x="10" y="357"/>
                    <a:pt x="4" y="377"/>
                  </a:cubicBezTo>
                  <a:cubicBezTo>
                    <a:pt x="0" y="393"/>
                    <a:pt x="6" y="410"/>
                    <a:pt x="18" y="419"/>
                  </a:cubicBezTo>
                  <a:cubicBezTo>
                    <a:pt x="36" y="426"/>
                    <a:pt x="55" y="432"/>
                    <a:pt x="73" y="436"/>
                  </a:cubicBezTo>
                  <a:cubicBezTo>
                    <a:pt x="186" y="462"/>
                    <a:pt x="305" y="440"/>
                    <a:pt x="400" y="370"/>
                  </a:cubicBezTo>
                  <a:cubicBezTo>
                    <a:pt x="488" y="306"/>
                    <a:pt x="545" y="211"/>
                    <a:pt x="561" y="101"/>
                  </a:cubicBezTo>
                  <a:cubicBezTo>
                    <a:pt x="563" y="84"/>
                    <a:pt x="564" y="67"/>
                    <a:pt x="564" y="49"/>
                  </a:cubicBezTo>
                  <a:cubicBezTo>
                    <a:pt x="559" y="63"/>
                    <a:pt x="546" y="74"/>
                    <a:pt x="531" y="75"/>
                  </a:cubicBezTo>
                  <a:close/>
                  <a:moveTo>
                    <a:pt x="75" y="429"/>
                  </a:moveTo>
                  <a:cubicBezTo>
                    <a:pt x="76" y="428"/>
                    <a:pt x="76" y="427"/>
                    <a:pt x="77" y="426"/>
                  </a:cubicBezTo>
                  <a:cubicBezTo>
                    <a:pt x="76" y="427"/>
                    <a:pt x="76" y="428"/>
                    <a:pt x="75" y="429"/>
                  </a:cubicBezTo>
                  <a:close/>
                </a:path>
              </a:pathLst>
            </a:custGeom>
            <a:solidFill>
              <a:schemeClr val="accent1"/>
            </a:solidFill>
            <a:ln>
              <a:noFill/>
            </a:ln>
          </p:spPr>
          <p:txBody>
            <a:bodyPr vert="horz" wrap="square" lIns="121920" tIns="60960" rIns="121920" bIns="60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55" name="任意多边形 37">
              <a:extLst>
                <a:ext uri="{FF2B5EF4-FFF2-40B4-BE49-F238E27FC236}">
                  <a16:creationId xmlns:a16="http://schemas.microsoft.com/office/drawing/2014/main" id="{C67A6121-D91E-447F-89F5-37956C6BF58A}"/>
                </a:ext>
              </a:extLst>
            </p:cNvPr>
            <p:cNvSpPr/>
            <p:nvPr/>
          </p:nvSpPr>
          <p:spPr bwMode="auto">
            <a:xfrm rot="579749">
              <a:off x="-54749" y="3380559"/>
              <a:ext cx="2057446" cy="738074"/>
            </a:xfrm>
            <a:custGeom>
              <a:gdLst>
                <a:gd name="connsiteX0" fmla="*/ 357386 w 2057446"/>
                <a:gd name="connsiteY0" fmla="*/ 24176 h 738074"/>
                <a:gd name="connsiteX1" fmla="*/ 1540090 w 2057446"/>
                <a:gd name="connsiteY1" fmla="*/ 263347 h 738074"/>
                <a:gd name="connsiteX2" fmla="*/ 1549582 w 2057446"/>
                <a:gd name="connsiteY2" fmla="*/ 268094 h 738074"/>
                <a:gd name="connsiteX3" fmla="*/ 2057446 w 2057446"/>
                <a:gd name="connsiteY3" fmla="*/ 472227 h 738074"/>
                <a:gd name="connsiteX4" fmla="*/ 2052700 w 2057446"/>
                <a:gd name="connsiteY4" fmla="*/ 472227 h 738074"/>
                <a:gd name="connsiteX5" fmla="*/ 2028968 w 2057446"/>
                <a:gd name="connsiteY5" fmla="*/ 467480 h 738074"/>
                <a:gd name="connsiteX6" fmla="*/ 1990997 w 2057446"/>
                <a:gd name="connsiteY6" fmla="*/ 457985 h 738074"/>
                <a:gd name="connsiteX7" fmla="*/ 1976757 w 2057446"/>
                <a:gd name="connsiteY7" fmla="*/ 457985 h 738074"/>
                <a:gd name="connsiteX8" fmla="*/ 1948279 w 2057446"/>
                <a:gd name="connsiteY8" fmla="*/ 448491 h 738074"/>
                <a:gd name="connsiteX9" fmla="*/ 1938786 w 2057446"/>
                <a:gd name="connsiteY9" fmla="*/ 448491 h 738074"/>
                <a:gd name="connsiteX10" fmla="*/ 1900815 w 2057446"/>
                <a:gd name="connsiteY10" fmla="*/ 438996 h 738074"/>
                <a:gd name="connsiteX11" fmla="*/ 1896069 w 2057446"/>
                <a:gd name="connsiteY11" fmla="*/ 438996 h 738074"/>
                <a:gd name="connsiteX12" fmla="*/ 1867591 w 2057446"/>
                <a:gd name="connsiteY12" fmla="*/ 429502 h 738074"/>
                <a:gd name="connsiteX13" fmla="*/ 1862844 w 2057446"/>
                <a:gd name="connsiteY13" fmla="*/ 429502 h 738074"/>
                <a:gd name="connsiteX14" fmla="*/ 1839112 w 2057446"/>
                <a:gd name="connsiteY14" fmla="*/ 424755 h 738074"/>
                <a:gd name="connsiteX15" fmla="*/ 1625525 w 2057446"/>
                <a:gd name="connsiteY15" fmla="*/ 538689 h 738074"/>
                <a:gd name="connsiteX16" fmla="*/ 1691974 w 2057446"/>
                <a:gd name="connsiteY16" fmla="*/ 738074 h 738074"/>
                <a:gd name="connsiteX17" fmla="*/ 1378712 w 2057446"/>
                <a:gd name="connsiteY17" fmla="*/ 586162 h 738074"/>
                <a:gd name="connsiteX18" fmla="*/ 1359727 w 2057446"/>
                <a:gd name="connsiteY18" fmla="*/ 576667 h 738074"/>
                <a:gd name="connsiteX19" fmla="*/ 64416 w 2057446"/>
                <a:gd name="connsiteY19" fmla="*/ 501898 h 738074"/>
                <a:gd name="connsiteX20" fmla="*/ 62563 w 2057446"/>
                <a:gd name="connsiteY20" fmla="*/ 503047 h 738074"/>
                <a:gd name="connsiteX21" fmla="*/ 0 w 2057446"/>
                <a:gd name="connsiteY21" fmla="*/ 135588 h 738074"/>
                <a:gd name="connsiteX22" fmla="*/ 122402 w 2057446"/>
                <a:gd name="connsiteY22" fmla="*/ 83767 h 738074"/>
                <a:gd name="connsiteX23" fmla="*/ 357386 w 2057446"/>
                <a:gd name="connsiteY23" fmla="*/ 24176 h 73807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57446" h="738074">
                  <a:moveTo>
                    <a:pt x="357386" y="24176"/>
                  </a:moveTo>
                  <a:cubicBezTo>
                    <a:pt x="754710" y="-45225"/>
                    <a:pt x="1175211" y="34885"/>
                    <a:pt x="1540090" y="263347"/>
                  </a:cubicBezTo>
                  <a:cubicBezTo>
                    <a:pt x="1544836" y="263347"/>
                    <a:pt x="1544836" y="268094"/>
                    <a:pt x="1549582" y="268094"/>
                  </a:cubicBezTo>
                  <a:cubicBezTo>
                    <a:pt x="1710960" y="367787"/>
                    <a:pt x="1881830" y="434249"/>
                    <a:pt x="2057446" y="472227"/>
                  </a:cubicBezTo>
                  <a:cubicBezTo>
                    <a:pt x="2052700" y="472227"/>
                    <a:pt x="2052700" y="472227"/>
                    <a:pt x="2052700" y="472227"/>
                  </a:cubicBezTo>
                  <a:cubicBezTo>
                    <a:pt x="2043207" y="472227"/>
                    <a:pt x="2033714" y="467480"/>
                    <a:pt x="2028968" y="467480"/>
                  </a:cubicBezTo>
                  <a:cubicBezTo>
                    <a:pt x="2014729" y="462733"/>
                    <a:pt x="2005236" y="462733"/>
                    <a:pt x="1990997" y="457985"/>
                  </a:cubicBezTo>
                  <a:cubicBezTo>
                    <a:pt x="1986250" y="457986"/>
                    <a:pt x="1981504" y="457985"/>
                    <a:pt x="1976757" y="457985"/>
                  </a:cubicBezTo>
                  <a:cubicBezTo>
                    <a:pt x="1967265" y="453238"/>
                    <a:pt x="1957772" y="453238"/>
                    <a:pt x="1948279" y="448491"/>
                  </a:cubicBezTo>
                  <a:cubicBezTo>
                    <a:pt x="1943533" y="448491"/>
                    <a:pt x="1943533" y="448491"/>
                    <a:pt x="1938786" y="448491"/>
                  </a:cubicBezTo>
                  <a:cubicBezTo>
                    <a:pt x="1924547" y="443744"/>
                    <a:pt x="1910308" y="443744"/>
                    <a:pt x="1900815" y="438996"/>
                  </a:cubicBezTo>
                  <a:cubicBezTo>
                    <a:pt x="1900815" y="438996"/>
                    <a:pt x="1896069" y="438996"/>
                    <a:pt x="1896069" y="438996"/>
                  </a:cubicBezTo>
                  <a:cubicBezTo>
                    <a:pt x="1886576" y="434249"/>
                    <a:pt x="1877083" y="434249"/>
                    <a:pt x="1867591" y="429502"/>
                  </a:cubicBezTo>
                  <a:cubicBezTo>
                    <a:pt x="1867591" y="429502"/>
                    <a:pt x="1862844" y="429502"/>
                    <a:pt x="1862844" y="429502"/>
                  </a:cubicBezTo>
                  <a:cubicBezTo>
                    <a:pt x="1853351" y="429502"/>
                    <a:pt x="1843859" y="424754"/>
                    <a:pt x="1839112" y="424755"/>
                  </a:cubicBezTo>
                  <a:cubicBezTo>
                    <a:pt x="1748931" y="391524"/>
                    <a:pt x="1654003" y="443744"/>
                    <a:pt x="1625525" y="538689"/>
                  </a:cubicBezTo>
                  <a:cubicBezTo>
                    <a:pt x="1606539" y="614645"/>
                    <a:pt x="1635017" y="695349"/>
                    <a:pt x="1691974" y="738074"/>
                  </a:cubicBezTo>
                  <a:cubicBezTo>
                    <a:pt x="1582807" y="700096"/>
                    <a:pt x="1478387" y="647876"/>
                    <a:pt x="1378712" y="586162"/>
                  </a:cubicBezTo>
                  <a:cubicBezTo>
                    <a:pt x="1373966" y="586162"/>
                    <a:pt x="1364473" y="581415"/>
                    <a:pt x="1359727" y="576667"/>
                  </a:cubicBezTo>
                  <a:cubicBezTo>
                    <a:pt x="956877" y="319128"/>
                    <a:pt x="466812" y="294205"/>
                    <a:pt x="64416" y="501898"/>
                  </a:cubicBezTo>
                  <a:lnTo>
                    <a:pt x="62563" y="503047"/>
                  </a:lnTo>
                  <a:lnTo>
                    <a:pt x="0" y="135588"/>
                  </a:lnTo>
                  <a:lnTo>
                    <a:pt x="122402" y="83767"/>
                  </a:lnTo>
                  <a:cubicBezTo>
                    <a:pt x="199383" y="57916"/>
                    <a:pt x="277921" y="38056"/>
                    <a:pt x="357386" y="24176"/>
                  </a:cubicBezTo>
                  <a:close/>
                </a:path>
              </a:pathLst>
            </a:custGeom>
            <a:solidFill>
              <a:schemeClr val="accent2"/>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grpSp>
      <p:sp>
        <p:nvSpPr>
          <p:cNvPr id="56" name="任意多边形 58">
            <a:extLst>
              <a:ext uri="{FF2B5EF4-FFF2-40B4-BE49-F238E27FC236}">
                <a16:creationId xmlns:a16="http://schemas.microsoft.com/office/drawing/2014/main" id="{EE3C857E-4C0F-49C4-BA4E-383DA4CD13E2}"/>
              </a:ext>
            </a:extLst>
          </p:cNvPr>
          <p:cNvSpPr/>
          <p:nvPr/>
        </p:nvSpPr>
        <p:spPr bwMode="auto">
          <a:xfrm rot="2143580" flipH="1">
            <a:off x="10472228" y="4721233"/>
            <a:ext cx="1606843" cy="2653851"/>
          </a:xfrm>
          <a:custGeom>
            <a:gdLst>
              <a:gd name="connsiteX0" fmla="*/ 954547 w 1168284"/>
              <a:gd name="connsiteY0" fmla="*/ 65002 h 1929530"/>
              <a:gd name="connsiteX1" fmla="*/ 478305 w 1168284"/>
              <a:gd name="connsiteY1" fmla="*/ 80088 h 1929530"/>
              <a:gd name="connsiteX2" fmla="*/ 475150 w 1168284"/>
              <a:gd name="connsiteY2" fmla="*/ 82191 h 1929530"/>
              <a:gd name="connsiteX3" fmla="*/ 365769 w 1168284"/>
              <a:gd name="connsiteY3" fmla="*/ 146166 h 1929530"/>
              <a:gd name="connsiteX4" fmla="*/ 326195 w 1168284"/>
              <a:gd name="connsiteY4" fmla="*/ 159579 h 1929530"/>
              <a:gd name="connsiteX5" fmla="*/ 249252 w 1168284"/>
              <a:gd name="connsiteY5" fmla="*/ 266554 h 1929530"/>
              <a:gd name="connsiteX6" fmla="*/ 265591 w 1168284"/>
              <a:gd name="connsiteY6" fmla="*/ 264536 h 1929530"/>
              <a:gd name="connsiteX7" fmla="*/ 522478 w 1168284"/>
              <a:gd name="connsiteY7" fmla="*/ 147399 h 1929530"/>
              <a:gd name="connsiteX8" fmla="*/ 525634 w 1168284"/>
              <a:gd name="connsiteY8" fmla="*/ 144243 h 1929530"/>
              <a:gd name="connsiteX9" fmla="*/ 1017849 w 1168284"/>
              <a:gd name="connsiteY9" fmla="*/ 229434 h 1929530"/>
              <a:gd name="connsiteX10" fmla="*/ 1085160 w 1168284"/>
              <a:gd name="connsiteY10" fmla="*/ 495522 h 1929530"/>
              <a:gd name="connsiteX11" fmla="*/ 948434 w 1168284"/>
              <a:gd name="connsiteY11" fmla="*/ 724799 h 1929530"/>
              <a:gd name="connsiteX12" fmla="*/ 561393 w 1168284"/>
              <a:gd name="connsiteY12" fmla="*/ 737420 h 1929530"/>
              <a:gd name="connsiteX13" fmla="*/ 559290 w 1168284"/>
              <a:gd name="connsiteY13" fmla="*/ 735317 h 1929530"/>
              <a:gd name="connsiteX14" fmla="*/ 148058 w 1168284"/>
              <a:gd name="connsiteY14" fmla="*/ 746885 h 1929530"/>
              <a:gd name="connsiteX15" fmla="*/ 73385 w 1168284"/>
              <a:gd name="connsiteY15" fmla="*/ 1265389 h 1929530"/>
              <a:gd name="connsiteX16" fmla="*/ 586635 w 1168284"/>
              <a:gd name="connsiteY16" fmla="*/ 1355838 h 1929530"/>
              <a:gd name="connsiteX17" fmla="*/ 587687 w 1168284"/>
              <a:gd name="connsiteY17" fmla="*/ 1354787 h 1929530"/>
              <a:gd name="connsiteX18" fmla="*/ 801190 w 1168284"/>
              <a:gd name="connsiteY18" fmla="*/ 1306407 h 1929530"/>
              <a:gd name="connsiteX19" fmla="*/ 992607 w 1168284"/>
              <a:gd name="connsiteY19" fmla="*/ 1425252 h 1929530"/>
              <a:gd name="connsiteX20" fmla="*/ 1048349 w 1168284"/>
              <a:gd name="connsiteY20" fmla="*/ 1644012 h 1929530"/>
              <a:gd name="connsiteX21" fmla="*/ 935813 w 1168284"/>
              <a:gd name="connsiteY21" fmla="*/ 1832272 h 1929530"/>
              <a:gd name="connsiteX22" fmla="*/ 887515 w 1168284"/>
              <a:gd name="connsiteY22" fmla="*/ 1860998 h 1929530"/>
              <a:gd name="connsiteX23" fmla="*/ 850445 w 1168284"/>
              <a:gd name="connsiteY23" fmla="*/ 1873753 h 1929530"/>
              <a:gd name="connsiteX24" fmla="*/ 927992 w 1168284"/>
              <a:gd name="connsiteY24" fmla="*/ 1929530 h 1929530"/>
              <a:gd name="connsiteX25" fmla="*/ 983142 w 1168284"/>
              <a:gd name="connsiteY25" fmla="*/ 1897480 h 1929530"/>
              <a:gd name="connsiteX26" fmla="*/ 1127230 w 1168284"/>
              <a:gd name="connsiteY26" fmla="*/ 1655581 h 1929530"/>
              <a:gd name="connsiteX27" fmla="*/ 1057815 w 1168284"/>
              <a:gd name="connsiteY27" fmla="*/ 1377924 h 1929530"/>
              <a:gd name="connsiteX28" fmla="*/ 814863 w 1168284"/>
              <a:gd name="connsiteY28" fmla="*/ 1227527 h 1929530"/>
              <a:gd name="connsiteX29" fmla="*/ 544565 w 1168284"/>
              <a:gd name="connsiteY29" fmla="*/ 1287476 h 1929530"/>
              <a:gd name="connsiteX30" fmla="*/ 543514 w 1168284"/>
              <a:gd name="connsiteY30" fmla="*/ 1288527 h 1929530"/>
              <a:gd name="connsiteX31" fmla="*/ 138593 w 1168284"/>
              <a:gd name="connsiteY31" fmla="*/ 1218061 h 1929530"/>
              <a:gd name="connsiteX32" fmla="*/ 195387 w 1168284"/>
              <a:gd name="connsiteY32" fmla="*/ 811041 h 1929530"/>
              <a:gd name="connsiteX33" fmla="*/ 519323 w 1168284"/>
              <a:gd name="connsiteY33" fmla="*/ 804730 h 1929530"/>
              <a:gd name="connsiteX34" fmla="*/ 523530 w 1168284"/>
              <a:gd name="connsiteY34" fmla="*/ 806834 h 1929530"/>
              <a:gd name="connsiteX35" fmla="*/ 995762 w 1168284"/>
              <a:gd name="connsiteY35" fmla="*/ 788955 h 1929530"/>
              <a:gd name="connsiteX36" fmla="*/ 1164041 w 1168284"/>
              <a:gd name="connsiteY36" fmla="*/ 507091 h 1929530"/>
              <a:gd name="connsiteX37" fmla="*/ 1082005 w 1168284"/>
              <a:gd name="connsiteY37" fmla="*/ 183158 h 1929530"/>
              <a:gd name="connsiteX38" fmla="*/ 954547 w 1168284"/>
              <a:gd name="connsiteY38" fmla="*/ 65002 h 192953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168284" h="1929530">
                <a:moveTo>
                  <a:pt x="954547" y="65002"/>
                </a:moveTo>
                <a:cubicBezTo>
                  <a:pt x="809407" y="-24034"/>
                  <a:pt x="621079" y="-24033"/>
                  <a:pt x="478305" y="80088"/>
                </a:cubicBezTo>
                <a:cubicBezTo>
                  <a:pt x="475150" y="82191"/>
                  <a:pt x="475150" y="82191"/>
                  <a:pt x="475150" y="82191"/>
                </a:cubicBezTo>
                <a:cubicBezTo>
                  <a:pt x="440443" y="107433"/>
                  <a:pt x="403829" y="128796"/>
                  <a:pt x="365769" y="146166"/>
                </a:cubicBezTo>
                <a:lnTo>
                  <a:pt x="326195" y="159579"/>
                </a:lnTo>
                <a:lnTo>
                  <a:pt x="249252" y="266554"/>
                </a:lnTo>
                <a:lnTo>
                  <a:pt x="265591" y="264536"/>
                </a:lnTo>
                <a:cubicBezTo>
                  <a:pt x="357092" y="243632"/>
                  <a:pt x="444123" y="204193"/>
                  <a:pt x="522478" y="147399"/>
                </a:cubicBezTo>
                <a:cubicBezTo>
                  <a:pt x="525634" y="144243"/>
                  <a:pt x="525634" y="144243"/>
                  <a:pt x="525634" y="144243"/>
                </a:cubicBezTo>
                <a:cubicBezTo>
                  <a:pt x="680240" y="31708"/>
                  <a:pt x="901105" y="69570"/>
                  <a:pt x="1017849" y="229434"/>
                </a:cubicBezTo>
                <a:cubicBezTo>
                  <a:pt x="1074643" y="307262"/>
                  <a:pt x="1097781" y="401918"/>
                  <a:pt x="1085160" y="495522"/>
                </a:cubicBezTo>
                <a:cubicBezTo>
                  <a:pt x="1071487" y="589126"/>
                  <a:pt x="1023108" y="670109"/>
                  <a:pt x="948434" y="724799"/>
                </a:cubicBezTo>
                <a:cubicBezTo>
                  <a:pt x="835897" y="806834"/>
                  <a:pt x="684447" y="811041"/>
                  <a:pt x="561393" y="737420"/>
                </a:cubicBezTo>
                <a:cubicBezTo>
                  <a:pt x="561394" y="736368"/>
                  <a:pt x="560342" y="736368"/>
                  <a:pt x="559290" y="735317"/>
                </a:cubicBezTo>
                <a:cubicBezTo>
                  <a:pt x="429926" y="654333"/>
                  <a:pt x="269009" y="658540"/>
                  <a:pt x="148058" y="746885"/>
                </a:cubicBezTo>
                <a:cubicBezTo>
                  <a:pt x="-14961" y="865731"/>
                  <a:pt x="-48617" y="1098164"/>
                  <a:pt x="73385" y="1265389"/>
                </a:cubicBezTo>
                <a:cubicBezTo>
                  <a:pt x="194336" y="1431563"/>
                  <a:pt x="423615" y="1471528"/>
                  <a:pt x="586635" y="1355838"/>
                </a:cubicBezTo>
                <a:cubicBezTo>
                  <a:pt x="586635" y="1355838"/>
                  <a:pt x="587687" y="1355838"/>
                  <a:pt x="587687" y="1354787"/>
                </a:cubicBezTo>
                <a:cubicBezTo>
                  <a:pt x="649739" y="1310613"/>
                  <a:pt x="725465" y="1292734"/>
                  <a:pt x="801190" y="1306407"/>
                </a:cubicBezTo>
                <a:cubicBezTo>
                  <a:pt x="877967" y="1319027"/>
                  <a:pt x="946331" y="1361096"/>
                  <a:pt x="992607" y="1425252"/>
                </a:cubicBezTo>
                <a:cubicBezTo>
                  <a:pt x="1039936" y="1489408"/>
                  <a:pt x="1058867" y="1567236"/>
                  <a:pt x="1048349" y="1644012"/>
                </a:cubicBezTo>
                <a:cubicBezTo>
                  <a:pt x="1037832" y="1720789"/>
                  <a:pt x="997866" y="1788100"/>
                  <a:pt x="935813" y="1832272"/>
                </a:cubicBezTo>
                <a:cubicBezTo>
                  <a:pt x="920563" y="1843579"/>
                  <a:pt x="904392" y="1853176"/>
                  <a:pt x="887515" y="1860998"/>
                </a:cubicBezTo>
                <a:lnTo>
                  <a:pt x="850445" y="1873753"/>
                </a:lnTo>
                <a:lnTo>
                  <a:pt x="927992" y="1929530"/>
                </a:lnTo>
                <a:lnTo>
                  <a:pt x="983142" y="1897480"/>
                </a:lnTo>
                <a:cubicBezTo>
                  <a:pt x="1062022" y="1839635"/>
                  <a:pt x="1113557" y="1753393"/>
                  <a:pt x="1127230" y="1655581"/>
                </a:cubicBezTo>
                <a:cubicBezTo>
                  <a:pt x="1140902" y="1557770"/>
                  <a:pt x="1116713" y="1458908"/>
                  <a:pt x="1057815" y="1377924"/>
                </a:cubicBezTo>
                <a:cubicBezTo>
                  <a:pt x="998918" y="1297993"/>
                  <a:pt x="912675" y="1244354"/>
                  <a:pt x="814863" y="1227527"/>
                </a:cubicBezTo>
                <a:cubicBezTo>
                  <a:pt x="719154" y="1210699"/>
                  <a:pt x="623446" y="1231734"/>
                  <a:pt x="544565" y="1287476"/>
                </a:cubicBezTo>
                <a:cubicBezTo>
                  <a:pt x="544565" y="1287476"/>
                  <a:pt x="543514" y="1288527"/>
                  <a:pt x="543514" y="1288527"/>
                </a:cubicBezTo>
                <a:cubicBezTo>
                  <a:pt x="416253" y="1381080"/>
                  <a:pt x="234302" y="1349527"/>
                  <a:pt x="138593" y="1218061"/>
                </a:cubicBezTo>
                <a:cubicBezTo>
                  <a:pt x="42885" y="1086595"/>
                  <a:pt x="68126" y="903593"/>
                  <a:pt x="195387" y="811041"/>
                </a:cubicBezTo>
                <a:cubicBezTo>
                  <a:pt x="290044" y="741627"/>
                  <a:pt x="417305" y="739524"/>
                  <a:pt x="519323" y="804730"/>
                </a:cubicBezTo>
                <a:cubicBezTo>
                  <a:pt x="521427" y="805782"/>
                  <a:pt x="522480" y="806834"/>
                  <a:pt x="523530" y="806834"/>
                </a:cubicBezTo>
                <a:cubicBezTo>
                  <a:pt x="672878" y="896231"/>
                  <a:pt x="857984" y="889921"/>
                  <a:pt x="995762" y="788955"/>
                </a:cubicBezTo>
                <a:cubicBezTo>
                  <a:pt x="1088315" y="721644"/>
                  <a:pt x="1148265" y="621729"/>
                  <a:pt x="1164041" y="507091"/>
                </a:cubicBezTo>
                <a:cubicBezTo>
                  <a:pt x="1179817" y="392452"/>
                  <a:pt x="1151420" y="277813"/>
                  <a:pt x="1082005" y="183158"/>
                </a:cubicBezTo>
                <a:cubicBezTo>
                  <a:pt x="1046509" y="134253"/>
                  <a:pt x="1002927" y="94681"/>
                  <a:pt x="954547" y="65002"/>
                </a:cubicBezTo>
                <a:close/>
              </a:path>
            </a:pathLst>
          </a:custGeom>
          <a:solidFill>
            <a:schemeClr val="accent1"/>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grpSp>
        <p:nvGrpSpPr>
          <p:cNvPr id="2" name="组合 1">
            <a:extLst>
              <a:ext uri="{FF2B5EF4-FFF2-40B4-BE49-F238E27FC236}">
                <a16:creationId xmlns:a16="http://schemas.microsoft.com/office/drawing/2014/main" id="{C94586C5-A036-4426-B003-46F1C3383899}"/>
              </a:ext>
            </a:extLst>
          </p:cNvPr>
          <p:cNvGrpSpPr/>
          <p:nvPr/>
        </p:nvGrpSpPr>
        <p:grpSpPr>
          <a:xfrm>
            <a:off x="2417470" y="1150828"/>
            <a:ext cx="7357060" cy="4628532"/>
            <a:chOff x="2454509" y="1032555"/>
            <a:chExt cx="7357060" cy="4628532"/>
          </a:xfrm>
        </p:grpSpPr>
        <p:sp>
          <p:nvSpPr>
            <p:cNvPr id="71" name="文本框 70">
              <a:extLst>
                <a:ext uri="{FF2B5EF4-FFF2-40B4-BE49-F238E27FC236}">
                  <a16:creationId xmlns:a16="http://schemas.microsoft.com/office/drawing/2014/main" id="{2525F5D8-67B8-4A1B-8F81-D4C8E985E053}"/>
                </a:ext>
              </a:extLst>
            </p:cNvPr>
            <p:cNvSpPr txBox="1"/>
            <p:nvPr/>
          </p:nvSpPr>
          <p:spPr>
            <a:xfrm>
              <a:off x="2454509" y="2130697"/>
              <a:ext cx="7357060" cy="14465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zh-CN" altLang="en-US" sz="8800" b="0" i="0" u="none" strike="noStrike" kern="1200" cap="none" spc="0" normalizeH="0" baseline="0" noProof="0">
                  <a:ln>
                    <a:noFill/>
                  </a:ln>
                  <a:solidFill>
                    <a:srgbClr val="6676A6">
                      <a:lumMod val="75000"/>
                    </a:srgbClr>
                  </a:solidFill>
                  <a:effectLst/>
                  <a:uLnTx/>
                  <a:uFillTx/>
                  <a:latin typeface="阿里巴巴普惠体 B" panose="00020600040101010101" pitchFamily="18" charset="-122"/>
                  <a:ea typeface="阿里巴巴普惠体 B" panose="00020600040101010101" pitchFamily="18" charset="-122"/>
                  <a:cs typeface="阿里巴巴普惠体 B" panose="00020600040101010101" pitchFamily="18" charset="-122"/>
                  <a:sym typeface="Calibri" panose="020f0502020204030204" pitchFamily="34" charset="0"/>
                </a:rPr>
                <a:t>安全生产管理</a:t>
              </a:r>
            </a:p>
          </p:txBody>
        </p:sp>
        <p:sp>
          <p:nvSpPr>
            <p:cNvPr id="72" name="矩形 71">
              <a:extLst>
                <a:ext uri="{FF2B5EF4-FFF2-40B4-BE49-F238E27FC236}">
                  <a16:creationId xmlns:a16="http://schemas.microsoft.com/office/drawing/2014/main" id="{AD826C39-C30D-414B-9F09-7B907DA4488C}"/>
                </a:ext>
              </a:extLst>
            </p:cNvPr>
            <p:cNvSpPr/>
            <p:nvPr/>
          </p:nvSpPr>
          <p:spPr>
            <a:xfrm>
              <a:off x="2454509" y="1032555"/>
              <a:ext cx="7357060" cy="1015634"/>
            </a:xfrm>
            <a:prstGeom prst="rect">
              <a:avLst/>
            </a:prstGeom>
            <a:noFill/>
            <a:ln>
              <a:noFill/>
            </a:ln>
          </p:spPr>
          <p:txBody>
            <a:bodyPr wrap="square" lIns="91412" tIns="45706" rIns="91412" bIns="45706">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5400" b="0" i="0" u="none" strike="noStrike" kern="1200" cap="none" spc="0" normalizeH="0" baseline="0" noProof="0">
                  <a:ln>
                    <a:noFill/>
                  </a:ln>
                  <a:solidFill>
                    <a:srgbClr val="6676A6">
                      <a:lumMod val="75000"/>
                    </a:srgbClr>
                  </a:solidFill>
                  <a:effectLst/>
                  <a:uLnTx/>
                  <a:uFillTx/>
                  <a:latin typeface="阿里巴巴普惠体 B" panose="00020600040101010101" pitchFamily="18" charset="-122"/>
                  <a:ea typeface="阿里巴巴普惠体 B" panose="00020600040101010101" pitchFamily="18" charset="-122"/>
                  <a:cs typeface="阿里巴巴普惠体 B" panose="00020600040101010101" pitchFamily="18" charset="-122"/>
                  <a:sym typeface="Calibri" panose="020f0502020204030204" pitchFamily="34" charset="0"/>
                </a:rPr>
                <a:t>【</a:t>
              </a:r>
              <a:r>
                <a:rPr kumimoji="0" lang="en-US" altLang="zh-CN" sz="6000" b="0" i="0" u="none" strike="noStrike" kern="1200" cap="none" spc="0" normalizeH="0" baseline="0" noProof="0">
                  <a:ln>
                    <a:noFill/>
                  </a:ln>
                  <a:solidFill>
                    <a:srgbClr val="FFA366">
                      <a:lumMod val="75000"/>
                    </a:srgbClr>
                  </a:solidFill>
                  <a:effectLst/>
                  <a:uLnTx/>
                  <a:uFillTx/>
                  <a:latin typeface="阿里巴巴普惠体 B" panose="00020600040101010101" pitchFamily="18" charset="-122"/>
                  <a:ea typeface="阿里巴巴普惠体 B" panose="00020600040101010101" pitchFamily="18" charset="-122"/>
                  <a:cs typeface="阿里巴巴普惠体 B" panose="00020600040101010101" pitchFamily="18" charset="-122"/>
                  <a:sym typeface="Calibri" panose="020f0502020204030204" pitchFamily="34" charset="0"/>
                </a:rPr>
                <a:t>22</a:t>
              </a:r>
              <a:r>
                <a:rPr kumimoji="0" lang="zh-CN" altLang="en-US" sz="6000" b="0" i="0" u="none" strike="noStrike" kern="1200" cap="none" spc="0" normalizeH="0" baseline="0" noProof="0">
                  <a:ln>
                    <a:noFill/>
                  </a:ln>
                  <a:solidFill>
                    <a:srgbClr val="FFA366">
                      <a:lumMod val="75000"/>
                    </a:srgbClr>
                  </a:solidFill>
                  <a:effectLst/>
                  <a:uLnTx/>
                  <a:uFillTx/>
                  <a:latin typeface="阿里巴巴普惠体 B" panose="00020600040101010101" pitchFamily="18" charset="-122"/>
                  <a:ea typeface="阿里巴巴普惠体 B" panose="00020600040101010101" pitchFamily="18" charset="-122"/>
                  <a:cs typeface="阿里巴巴普惠体 B" panose="00020600040101010101" pitchFamily="18" charset="-122"/>
                  <a:sym typeface="Calibri" panose="020f0502020204030204" pitchFamily="34" charset="0"/>
                </a:rPr>
                <a:t>页</a:t>
              </a:r>
              <a:r>
                <a:rPr kumimoji="0" lang="zh-CN" altLang="en-US" sz="5400" b="0" i="0" u="none" strike="noStrike" kern="1200" cap="none" spc="0" normalizeH="0" baseline="0" noProof="0">
                  <a:ln>
                    <a:noFill/>
                  </a:ln>
                  <a:solidFill>
                    <a:srgbClr val="6676A6">
                      <a:lumMod val="75000"/>
                    </a:srgbClr>
                  </a:solidFill>
                  <a:effectLst/>
                  <a:uLnTx/>
                  <a:uFillTx/>
                  <a:latin typeface="阿里巴巴普惠体 B" panose="00020600040101010101" pitchFamily="18" charset="-122"/>
                  <a:ea typeface="阿里巴巴普惠体 B" panose="00020600040101010101" pitchFamily="18" charset="-122"/>
                  <a:cs typeface="阿里巴巴普惠体 B" panose="00020600040101010101" pitchFamily="18" charset="-122"/>
                  <a:sym typeface="Calibri" panose="020f0502020204030204" pitchFamily="34" charset="0"/>
                </a:rPr>
                <a:t>可编辑模板</a:t>
              </a:r>
              <a:r>
                <a:rPr kumimoji="0" lang="en-US" altLang="zh-CN" sz="5400" b="0" i="0" u="none" strike="noStrike" kern="1200" cap="none" spc="0" normalizeH="0" baseline="0" noProof="0">
                  <a:ln>
                    <a:noFill/>
                  </a:ln>
                  <a:solidFill>
                    <a:srgbClr val="6676A6">
                      <a:lumMod val="75000"/>
                    </a:srgbClr>
                  </a:solidFill>
                  <a:effectLst/>
                  <a:uLnTx/>
                  <a:uFillTx/>
                  <a:latin typeface="阿里巴巴普惠体 B" panose="00020600040101010101" pitchFamily="18" charset="-122"/>
                  <a:ea typeface="阿里巴巴普惠体 B" panose="00020600040101010101" pitchFamily="18" charset="-122"/>
                  <a:cs typeface="阿里巴巴普惠体 B" panose="00020600040101010101" pitchFamily="18" charset="-122"/>
                  <a:sym typeface="Calibri" panose="020f0502020204030204" pitchFamily="34" charset="0"/>
                </a:rPr>
                <a:t>】</a:t>
              </a:r>
            </a:p>
          </p:txBody>
        </p:sp>
        <p:sp>
          <p:nvSpPr>
            <p:cNvPr id="73" name="矩形 72">
              <a:extLst>
                <a:ext uri="{FF2B5EF4-FFF2-40B4-BE49-F238E27FC236}">
                  <a16:creationId xmlns:a16="http://schemas.microsoft.com/office/drawing/2014/main" id="{FF2B4CBA-C57C-4CFF-A8D3-CAAC8AABA8AB}"/>
                </a:ext>
              </a:extLst>
            </p:cNvPr>
            <p:cNvSpPr/>
            <p:nvPr/>
          </p:nvSpPr>
          <p:spPr>
            <a:xfrm>
              <a:off x="3160785" y="4270696"/>
              <a:ext cx="5944509" cy="461665"/>
            </a:xfrm>
            <a:prstGeom prst="rect">
              <a:avLst/>
            </a:prstGeom>
            <a:noFill/>
            <a:ln>
              <a:solidFill>
                <a:schemeClr val="accent1">
                  <a:lumMod val="75000"/>
                </a:schemeClr>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a:ln>
                    <a:noFill/>
                  </a:ln>
                  <a:solidFill>
                    <a:srgbClr val="6676A6">
                      <a:lumMod val="75000"/>
                    </a:srgbClr>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rPr>
                <a:t>安全教育</a:t>
              </a:r>
              <a:r>
                <a:rPr kumimoji="0" lang="en-US" altLang="zh-CN" sz="2400" b="0" i="0" u="none" strike="noStrike" kern="1200" cap="none" spc="0" normalizeH="0" baseline="0" noProof="0">
                  <a:ln>
                    <a:noFill/>
                  </a:ln>
                  <a:solidFill>
                    <a:srgbClr val="6676A6">
                      <a:lumMod val="75000"/>
                    </a:srgbClr>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rPr>
                <a:t>|</a:t>
              </a:r>
              <a:r>
                <a:rPr kumimoji="0" lang="zh-CN" altLang="en-US" sz="2400" b="0" i="0" u="none" strike="noStrike" kern="1200" cap="none" spc="0" normalizeH="0" baseline="0" noProof="0">
                  <a:ln>
                    <a:noFill/>
                  </a:ln>
                  <a:solidFill>
                    <a:srgbClr val="6676A6">
                      <a:lumMod val="75000"/>
                    </a:srgbClr>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rPr>
                <a:t>生产管理</a:t>
              </a:r>
              <a:r>
                <a:rPr kumimoji="0" lang="en-US" altLang="zh-CN" sz="2400" b="0" i="0" u="none" strike="noStrike" kern="1200" cap="none" spc="0" normalizeH="0" baseline="0" noProof="0">
                  <a:ln>
                    <a:noFill/>
                  </a:ln>
                  <a:solidFill>
                    <a:srgbClr val="6676A6">
                      <a:lumMod val="75000"/>
                    </a:srgbClr>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rPr>
                <a:t>|</a:t>
              </a:r>
              <a:r>
                <a:rPr kumimoji="0" lang="zh-CN" altLang="en-US" sz="2400" b="0" i="0" u="none" strike="noStrike" kern="1200" cap="none" spc="0" normalizeH="0" baseline="0" noProof="0">
                  <a:ln>
                    <a:noFill/>
                  </a:ln>
                  <a:solidFill>
                    <a:srgbClr val="6676A6">
                      <a:lumMod val="75000"/>
                    </a:srgbClr>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rPr>
                <a:t>培训汇报</a:t>
              </a:r>
            </a:p>
          </p:txBody>
        </p:sp>
        <p:cxnSp>
          <p:nvCxnSpPr>
            <p:cNvPr id="74" name="直接连接符 73">
              <a:extLst>
                <a:ext uri="{FF2B5EF4-FFF2-40B4-BE49-F238E27FC236}">
                  <a16:creationId xmlns:a16="http://schemas.microsoft.com/office/drawing/2014/main" id="{0D14515C-8B75-491A-AA33-E79A7B8DFB9C}"/>
                </a:ext>
              </a:extLst>
            </p:cNvPr>
            <p:cNvCxnSpPr/>
            <p:nvPr/>
          </p:nvCxnSpPr>
          <p:spPr>
            <a:xfrm flipH="1">
              <a:off x="2633917" y="3756642"/>
              <a:ext cx="6998244" cy="0"/>
            </a:xfrm>
            <a:prstGeom prst="line">
              <a:avLst/>
            </a:prstGeom>
            <a:ln w="571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nvGrpSpPr>
            <p:cNvPr id="68" name="组合 67">
              <a:extLst>
                <a:ext uri="{FF2B5EF4-FFF2-40B4-BE49-F238E27FC236}">
                  <a16:creationId xmlns:a16="http://schemas.microsoft.com/office/drawing/2014/main" id="{C8B2E09C-99B5-45E9-B346-F13F018A31FC}"/>
                </a:ext>
              </a:extLst>
            </p:cNvPr>
            <p:cNvGrpSpPr/>
            <p:nvPr/>
          </p:nvGrpSpPr>
          <p:grpSpPr>
            <a:xfrm>
              <a:off x="3209922" y="5174226"/>
              <a:ext cx="5846234" cy="486861"/>
              <a:chOff x="3172883" y="4518013"/>
              <a:chExt cx="5846234" cy="486861"/>
            </a:xfrm>
          </p:grpSpPr>
          <p:sp>
            <p:nvSpPr>
              <p:cNvPr id="69" name="矩形 68">
                <a:extLst>
                  <a:ext uri="{FF2B5EF4-FFF2-40B4-BE49-F238E27FC236}">
                    <a16:creationId xmlns:a16="http://schemas.microsoft.com/office/drawing/2014/main" id="{38FE42F3-866C-44EB-BB6A-CE2E55FF47BA}"/>
                  </a:ext>
                </a:extLst>
              </p:cNvPr>
              <p:cNvSpPr/>
              <p:nvPr/>
            </p:nvSpPr>
            <p:spPr>
              <a:xfrm>
                <a:off x="3172883" y="4518013"/>
                <a:ext cx="2654971" cy="486861"/>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000" b="0" i="0" u="none" strike="noStrike" kern="1200" cap="none" spc="0" normalizeH="0" baseline="0" noProof="0">
                    <a:ln>
                      <a:noFill/>
                    </a:ln>
                    <a:solidFill>
                      <a:srgbClr val="FFFFFF"/>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rPr>
                  <a:t>汇报人：</a:t>
                </a:r>
                <a:endParaRPr kumimoji="0" lang="en-US" altLang="zh-CN" sz="2000" b="0" i="0" u="none" strike="noStrike" kern="1200" cap="none" spc="0" normalizeH="0" baseline="0" noProof="0">
                  <a:ln>
                    <a:noFill/>
                  </a:ln>
                  <a:solidFill>
                    <a:srgbClr val="FFFFFF"/>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70" name="矩形 69">
                <a:extLst>
                  <a:ext uri="{FF2B5EF4-FFF2-40B4-BE49-F238E27FC236}">
                    <a16:creationId xmlns:a16="http://schemas.microsoft.com/office/drawing/2014/main" id="{B0D21E82-E7B0-434B-8EA5-EB055094E7B3}"/>
                  </a:ext>
                </a:extLst>
              </p:cNvPr>
              <p:cNvSpPr/>
              <p:nvPr/>
            </p:nvSpPr>
            <p:spPr>
              <a:xfrm>
                <a:off x="6364146" y="4518013"/>
                <a:ext cx="2654971" cy="486861"/>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000" b="0" i="0" u="none" strike="noStrike" kern="1200" cap="none" spc="0" normalizeH="0" baseline="0" noProof="0">
                    <a:ln>
                      <a:noFill/>
                    </a:ln>
                    <a:solidFill>
                      <a:srgbClr val="FFFFFF"/>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rPr>
                  <a:t>汇报时间：</a:t>
                </a:r>
                <a:r>
                  <a:rPr kumimoji="0" lang="en-US" altLang="zh-CN" sz="2000" b="0" i="0" u="none" strike="noStrike" kern="1200" cap="none" spc="0" normalizeH="0" baseline="0" noProof="0">
                    <a:ln>
                      <a:noFill/>
                    </a:ln>
                    <a:solidFill>
                      <a:srgbClr val="FFFFFF"/>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rPr>
                  <a:t>XX.XX</a:t>
                </a:r>
              </a:p>
            </p:txBody>
          </p:sp>
        </p:grpSp>
      </p:grpSp>
      <p:sp>
        <p:nvSpPr>
          <p:cNvPr id="75" name="任意多边形 58">
            <a:extLst>
              <a:ext uri="{FF2B5EF4-FFF2-40B4-BE49-F238E27FC236}">
                <a16:creationId xmlns:a16="http://schemas.microsoft.com/office/drawing/2014/main" id="{8297FDF0-49E6-4BC9-B532-3DB0A9ED307D}"/>
              </a:ext>
            </a:extLst>
          </p:cNvPr>
          <p:cNvSpPr/>
          <p:nvPr/>
        </p:nvSpPr>
        <p:spPr bwMode="auto">
          <a:xfrm rot="13489229" flipH="1">
            <a:off x="161226" y="-747515"/>
            <a:ext cx="1606843" cy="2653851"/>
          </a:xfrm>
          <a:custGeom>
            <a:gdLst>
              <a:gd name="connsiteX0" fmla="*/ 954547 w 1168284"/>
              <a:gd name="connsiteY0" fmla="*/ 65002 h 1929530"/>
              <a:gd name="connsiteX1" fmla="*/ 478305 w 1168284"/>
              <a:gd name="connsiteY1" fmla="*/ 80088 h 1929530"/>
              <a:gd name="connsiteX2" fmla="*/ 475150 w 1168284"/>
              <a:gd name="connsiteY2" fmla="*/ 82191 h 1929530"/>
              <a:gd name="connsiteX3" fmla="*/ 365769 w 1168284"/>
              <a:gd name="connsiteY3" fmla="*/ 146166 h 1929530"/>
              <a:gd name="connsiteX4" fmla="*/ 326195 w 1168284"/>
              <a:gd name="connsiteY4" fmla="*/ 159579 h 1929530"/>
              <a:gd name="connsiteX5" fmla="*/ 249252 w 1168284"/>
              <a:gd name="connsiteY5" fmla="*/ 266554 h 1929530"/>
              <a:gd name="connsiteX6" fmla="*/ 265591 w 1168284"/>
              <a:gd name="connsiteY6" fmla="*/ 264536 h 1929530"/>
              <a:gd name="connsiteX7" fmla="*/ 522478 w 1168284"/>
              <a:gd name="connsiteY7" fmla="*/ 147399 h 1929530"/>
              <a:gd name="connsiteX8" fmla="*/ 525634 w 1168284"/>
              <a:gd name="connsiteY8" fmla="*/ 144243 h 1929530"/>
              <a:gd name="connsiteX9" fmla="*/ 1017849 w 1168284"/>
              <a:gd name="connsiteY9" fmla="*/ 229434 h 1929530"/>
              <a:gd name="connsiteX10" fmla="*/ 1085160 w 1168284"/>
              <a:gd name="connsiteY10" fmla="*/ 495522 h 1929530"/>
              <a:gd name="connsiteX11" fmla="*/ 948434 w 1168284"/>
              <a:gd name="connsiteY11" fmla="*/ 724799 h 1929530"/>
              <a:gd name="connsiteX12" fmla="*/ 561393 w 1168284"/>
              <a:gd name="connsiteY12" fmla="*/ 737420 h 1929530"/>
              <a:gd name="connsiteX13" fmla="*/ 559290 w 1168284"/>
              <a:gd name="connsiteY13" fmla="*/ 735317 h 1929530"/>
              <a:gd name="connsiteX14" fmla="*/ 148058 w 1168284"/>
              <a:gd name="connsiteY14" fmla="*/ 746885 h 1929530"/>
              <a:gd name="connsiteX15" fmla="*/ 73385 w 1168284"/>
              <a:gd name="connsiteY15" fmla="*/ 1265389 h 1929530"/>
              <a:gd name="connsiteX16" fmla="*/ 586635 w 1168284"/>
              <a:gd name="connsiteY16" fmla="*/ 1355838 h 1929530"/>
              <a:gd name="connsiteX17" fmla="*/ 587687 w 1168284"/>
              <a:gd name="connsiteY17" fmla="*/ 1354787 h 1929530"/>
              <a:gd name="connsiteX18" fmla="*/ 801190 w 1168284"/>
              <a:gd name="connsiteY18" fmla="*/ 1306407 h 1929530"/>
              <a:gd name="connsiteX19" fmla="*/ 992607 w 1168284"/>
              <a:gd name="connsiteY19" fmla="*/ 1425252 h 1929530"/>
              <a:gd name="connsiteX20" fmla="*/ 1048349 w 1168284"/>
              <a:gd name="connsiteY20" fmla="*/ 1644012 h 1929530"/>
              <a:gd name="connsiteX21" fmla="*/ 935813 w 1168284"/>
              <a:gd name="connsiteY21" fmla="*/ 1832272 h 1929530"/>
              <a:gd name="connsiteX22" fmla="*/ 887515 w 1168284"/>
              <a:gd name="connsiteY22" fmla="*/ 1860998 h 1929530"/>
              <a:gd name="connsiteX23" fmla="*/ 850445 w 1168284"/>
              <a:gd name="connsiteY23" fmla="*/ 1873753 h 1929530"/>
              <a:gd name="connsiteX24" fmla="*/ 927992 w 1168284"/>
              <a:gd name="connsiteY24" fmla="*/ 1929530 h 1929530"/>
              <a:gd name="connsiteX25" fmla="*/ 983142 w 1168284"/>
              <a:gd name="connsiteY25" fmla="*/ 1897480 h 1929530"/>
              <a:gd name="connsiteX26" fmla="*/ 1127230 w 1168284"/>
              <a:gd name="connsiteY26" fmla="*/ 1655581 h 1929530"/>
              <a:gd name="connsiteX27" fmla="*/ 1057815 w 1168284"/>
              <a:gd name="connsiteY27" fmla="*/ 1377924 h 1929530"/>
              <a:gd name="connsiteX28" fmla="*/ 814863 w 1168284"/>
              <a:gd name="connsiteY28" fmla="*/ 1227527 h 1929530"/>
              <a:gd name="connsiteX29" fmla="*/ 544565 w 1168284"/>
              <a:gd name="connsiteY29" fmla="*/ 1287476 h 1929530"/>
              <a:gd name="connsiteX30" fmla="*/ 543514 w 1168284"/>
              <a:gd name="connsiteY30" fmla="*/ 1288527 h 1929530"/>
              <a:gd name="connsiteX31" fmla="*/ 138593 w 1168284"/>
              <a:gd name="connsiteY31" fmla="*/ 1218061 h 1929530"/>
              <a:gd name="connsiteX32" fmla="*/ 195387 w 1168284"/>
              <a:gd name="connsiteY32" fmla="*/ 811041 h 1929530"/>
              <a:gd name="connsiteX33" fmla="*/ 519323 w 1168284"/>
              <a:gd name="connsiteY33" fmla="*/ 804730 h 1929530"/>
              <a:gd name="connsiteX34" fmla="*/ 523530 w 1168284"/>
              <a:gd name="connsiteY34" fmla="*/ 806834 h 1929530"/>
              <a:gd name="connsiteX35" fmla="*/ 995762 w 1168284"/>
              <a:gd name="connsiteY35" fmla="*/ 788955 h 1929530"/>
              <a:gd name="connsiteX36" fmla="*/ 1164041 w 1168284"/>
              <a:gd name="connsiteY36" fmla="*/ 507091 h 1929530"/>
              <a:gd name="connsiteX37" fmla="*/ 1082005 w 1168284"/>
              <a:gd name="connsiteY37" fmla="*/ 183158 h 1929530"/>
              <a:gd name="connsiteX38" fmla="*/ 954547 w 1168284"/>
              <a:gd name="connsiteY38" fmla="*/ 65002 h 192953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168284" h="1929530">
                <a:moveTo>
                  <a:pt x="954547" y="65002"/>
                </a:moveTo>
                <a:cubicBezTo>
                  <a:pt x="809407" y="-24034"/>
                  <a:pt x="621079" y="-24033"/>
                  <a:pt x="478305" y="80088"/>
                </a:cubicBezTo>
                <a:cubicBezTo>
                  <a:pt x="475150" y="82191"/>
                  <a:pt x="475150" y="82191"/>
                  <a:pt x="475150" y="82191"/>
                </a:cubicBezTo>
                <a:cubicBezTo>
                  <a:pt x="440443" y="107433"/>
                  <a:pt x="403829" y="128796"/>
                  <a:pt x="365769" y="146166"/>
                </a:cubicBezTo>
                <a:lnTo>
                  <a:pt x="326195" y="159579"/>
                </a:lnTo>
                <a:lnTo>
                  <a:pt x="249252" y="266554"/>
                </a:lnTo>
                <a:lnTo>
                  <a:pt x="265591" y="264536"/>
                </a:lnTo>
                <a:cubicBezTo>
                  <a:pt x="357092" y="243632"/>
                  <a:pt x="444123" y="204193"/>
                  <a:pt x="522478" y="147399"/>
                </a:cubicBezTo>
                <a:cubicBezTo>
                  <a:pt x="525634" y="144243"/>
                  <a:pt x="525634" y="144243"/>
                  <a:pt x="525634" y="144243"/>
                </a:cubicBezTo>
                <a:cubicBezTo>
                  <a:pt x="680240" y="31708"/>
                  <a:pt x="901105" y="69570"/>
                  <a:pt x="1017849" y="229434"/>
                </a:cubicBezTo>
                <a:cubicBezTo>
                  <a:pt x="1074643" y="307262"/>
                  <a:pt x="1097781" y="401918"/>
                  <a:pt x="1085160" y="495522"/>
                </a:cubicBezTo>
                <a:cubicBezTo>
                  <a:pt x="1071487" y="589126"/>
                  <a:pt x="1023108" y="670109"/>
                  <a:pt x="948434" y="724799"/>
                </a:cubicBezTo>
                <a:cubicBezTo>
                  <a:pt x="835897" y="806834"/>
                  <a:pt x="684447" y="811041"/>
                  <a:pt x="561393" y="737420"/>
                </a:cubicBezTo>
                <a:cubicBezTo>
                  <a:pt x="561394" y="736368"/>
                  <a:pt x="560342" y="736368"/>
                  <a:pt x="559290" y="735317"/>
                </a:cubicBezTo>
                <a:cubicBezTo>
                  <a:pt x="429926" y="654333"/>
                  <a:pt x="269009" y="658540"/>
                  <a:pt x="148058" y="746885"/>
                </a:cubicBezTo>
                <a:cubicBezTo>
                  <a:pt x="-14961" y="865731"/>
                  <a:pt x="-48617" y="1098164"/>
                  <a:pt x="73385" y="1265389"/>
                </a:cubicBezTo>
                <a:cubicBezTo>
                  <a:pt x="194336" y="1431563"/>
                  <a:pt x="423615" y="1471528"/>
                  <a:pt x="586635" y="1355838"/>
                </a:cubicBezTo>
                <a:cubicBezTo>
                  <a:pt x="586635" y="1355838"/>
                  <a:pt x="587687" y="1355838"/>
                  <a:pt x="587687" y="1354787"/>
                </a:cubicBezTo>
                <a:cubicBezTo>
                  <a:pt x="649739" y="1310613"/>
                  <a:pt x="725465" y="1292734"/>
                  <a:pt x="801190" y="1306407"/>
                </a:cubicBezTo>
                <a:cubicBezTo>
                  <a:pt x="877967" y="1319027"/>
                  <a:pt x="946331" y="1361096"/>
                  <a:pt x="992607" y="1425252"/>
                </a:cubicBezTo>
                <a:cubicBezTo>
                  <a:pt x="1039936" y="1489408"/>
                  <a:pt x="1058867" y="1567236"/>
                  <a:pt x="1048349" y="1644012"/>
                </a:cubicBezTo>
                <a:cubicBezTo>
                  <a:pt x="1037832" y="1720789"/>
                  <a:pt x="997866" y="1788100"/>
                  <a:pt x="935813" y="1832272"/>
                </a:cubicBezTo>
                <a:cubicBezTo>
                  <a:pt x="920563" y="1843579"/>
                  <a:pt x="904392" y="1853176"/>
                  <a:pt x="887515" y="1860998"/>
                </a:cubicBezTo>
                <a:lnTo>
                  <a:pt x="850445" y="1873753"/>
                </a:lnTo>
                <a:lnTo>
                  <a:pt x="927992" y="1929530"/>
                </a:lnTo>
                <a:lnTo>
                  <a:pt x="983142" y="1897480"/>
                </a:lnTo>
                <a:cubicBezTo>
                  <a:pt x="1062022" y="1839635"/>
                  <a:pt x="1113557" y="1753393"/>
                  <a:pt x="1127230" y="1655581"/>
                </a:cubicBezTo>
                <a:cubicBezTo>
                  <a:pt x="1140902" y="1557770"/>
                  <a:pt x="1116713" y="1458908"/>
                  <a:pt x="1057815" y="1377924"/>
                </a:cubicBezTo>
                <a:cubicBezTo>
                  <a:pt x="998918" y="1297993"/>
                  <a:pt x="912675" y="1244354"/>
                  <a:pt x="814863" y="1227527"/>
                </a:cubicBezTo>
                <a:cubicBezTo>
                  <a:pt x="719154" y="1210699"/>
                  <a:pt x="623446" y="1231734"/>
                  <a:pt x="544565" y="1287476"/>
                </a:cubicBezTo>
                <a:cubicBezTo>
                  <a:pt x="544565" y="1287476"/>
                  <a:pt x="543514" y="1288527"/>
                  <a:pt x="543514" y="1288527"/>
                </a:cubicBezTo>
                <a:cubicBezTo>
                  <a:pt x="416253" y="1381080"/>
                  <a:pt x="234302" y="1349527"/>
                  <a:pt x="138593" y="1218061"/>
                </a:cubicBezTo>
                <a:cubicBezTo>
                  <a:pt x="42885" y="1086595"/>
                  <a:pt x="68126" y="903593"/>
                  <a:pt x="195387" y="811041"/>
                </a:cubicBezTo>
                <a:cubicBezTo>
                  <a:pt x="290044" y="741627"/>
                  <a:pt x="417305" y="739524"/>
                  <a:pt x="519323" y="804730"/>
                </a:cubicBezTo>
                <a:cubicBezTo>
                  <a:pt x="521427" y="805782"/>
                  <a:pt x="522480" y="806834"/>
                  <a:pt x="523530" y="806834"/>
                </a:cubicBezTo>
                <a:cubicBezTo>
                  <a:pt x="672878" y="896231"/>
                  <a:pt x="857984" y="889921"/>
                  <a:pt x="995762" y="788955"/>
                </a:cubicBezTo>
                <a:cubicBezTo>
                  <a:pt x="1088315" y="721644"/>
                  <a:pt x="1148265" y="621729"/>
                  <a:pt x="1164041" y="507091"/>
                </a:cubicBezTo>
                <a:cubicBezTo>
                  <a:pt x="1179817" y="392452"/>
                  <a:pt x="1151420" y="277813"/>
                  <a:pt x="1082005" y="183158"/>
                </a:cubicBezTo>
                <a:cubicBezTo>
                  <a:pt x="1046509" y="134253"/>
                  <a:pt x="1002927" y="94681"/>
                  <a:pt x="954547" y="65002"/>
                </a:cubicBezTo>
                <a:close/>
              </a:path>
            </a:pathLst>
          </a:custGeom>
          <a:solidFill>
            <a:schemeClr val="accent2"/>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76" name="任意多边形 45">
            <a:extLst>
              <a:ext uri="{FF2B5EF4-FFF2-40B4-BE49-F238E27FC236}">
                <a16:creationId xmlns:a16="http://schemas.microsoft.com/office/drawing/2014/main" id="{19B96278-0352-4AC8-BDA7-A953D6C954A5}"/>
              </a:ext>
            </a:extLst>
          </p:cNvPr>
          <p:cNvSpPr/>
          <p:nvPr/>
        </p:nvSpPr>
        <p:spPr bwMode="auto">
          <a:xfrm rot="19134999" flipH="1">
            <a:off x="11119296" y="-34767"/>
            <a:ext cx="843794" cy="1587561"/>
          </a:xfrm>
          <a:custGeom>
            <a:gdLst>
              <a:gd name="connsiteX0" fmla="*/ 513105 w 843794"/>
              <a:gd name="connsiteY0" fmla="*/ 160068 h 1587561"/>
              <a:gd name="connsiteX1" fmla="*/ 683866 w 843794"/>
              <a:gd name="connsiteY1" fmla="*/ 334400 h 1587561"/>
              <a:gd name="connsiteX2" fmla="*/ 835928 w 843794"/>
              <a:gd name="connsiteY2" fmla="*/ 934842 h 1587561"/>
              <a:gd name="connsiteX3" fmla="*/ 524006 w 843794"/>
              <a:gd name="connsiteY3" fmla="*/ 1457305 h 1587561"/>
              <a:gd name="connsiteX4" fmla="*/ 318425 w 843794"/>
              <a:gd name="connsiteY4" fmla="*/ 1564740 h 1587561"/>
              <a:gd name="connsiteX5" fmla="*/ 231336 w 843794"/>
              <a:gd name="connsiteY5" fmla="*/ 1587561 h 1587561"/>
              <a:gd name="connsiteX6" fmla="*/ 49587 w 843794"/>
              <a:gd name="connsiteY6" fmla="*/ 1456834 h 1587561"/>
              <a:gd name="connsiteX7" fmla="*/ 84880 w 843794"/>
              <a:gd name="connsiteY7" fmla="*/ 1458279 h 1587561"/>
              <a:gd name="connsiteX8" fmla="*/ 436279 w 843794"/>
              <a:gd name="connsiteY8" fmla="*/ 1338385 h 1587561"/>
              <a:gd name="connsiteX9" fmla="*/ 689715 w 843794"/>
              <a:gd name="connsiteY9" fmla="*/ 913397 h 1587561"/>
              <a:gd name="connsiteX10" fmla="*/ 564947 w 843794"/>
              <a:gd name="connsiteY10" fmla="*/ 420177 h 1587561"/>
              <a:gd name="connsiteX11" fmla="*/ 10136 w 843794"/>
              <a:gd name="connsiteY11" fmla="*/ 142431 h 1587561"/>
              <a:gd name="connsiteX12" fmla="*/ 0 w 843794"/>
              <a:gd name="connsiteY12" fmla="*/ 143639 h 1587561"/>
              <a:gd name="connsiteX13" fmla="*/ 103315 w 843794"/>
              <a:gd name="connsiteY13" fmla="*/ 0 h 1587561"/>
              <a:gd name="connsiteX14" fmla="*/ 119852 w 843794"/>
              <a:gd name="connsiteY14" fmla="*/ 820 h 1587561"/>
              <a:gd name="connsiteX15" fmla="*/ 447610 w 843794"/>
              <a:gd name="connsiteY15" fmla="*/ 115386 h 1587561"/>
              <a:gd name="connsiteX16" fmla="*/ 513105 w 843794"/>
              <a:gd name="connsiteY16" fmla="*/ 160068 h 15875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43794" h="1587561">
                <a:moveTo>
                  <a:pt x="513105" y="160068"/>
                </a:moveTo>
                <a:cubicBezTo>
                  <a:pt x="576742" y="208155"/>
                  <a:pt x="634520" y="266412"/>
                  <a:pt x="683866" y="334400"/>
                </a:cubicBezTo>
                <a:cubicBezTo>
                  <a:pt x="812534" y="509852"/>
                  <a:pt x="865171" y="722347"/>
                  <a:pt x="835928" y="934842"/>
                </a:cubicBezTo>
                <a:cubicBezTo>
                  <a:pt x="806686" y="1147335"/>
                  <a:pt x="695563" y="1332537"/>
                  <a:pt x="524006" y="1457305"/>
                </a:cubicBezTo>
                <a:cubicBezTo>
                  <a:pt x="460160" y="1504092"/>
                  <a:pt x="390831" y="1539914"/>
                  <a:pt x="318425" y="1564740"/>
                </a:cubicBezTo>
                <a:lnTo>
                  <a:pt x="231336" y="1587561"/>
                </a:lnTo>
                <a:lnTo>
                  <a:pt x="49587" y="1456834"/>
                </a:lnTo>
                <a:lnTo>
                  <a:pt x="84880" y="1458279"/>
                </a:lnTo>
                <a:cubicBezTo>
                  <a:pt x="209648" y="1454380"/>
                  <a:pt x="331980" y="1414415"/>
                  <a:pt x="436279" y="1338385"/>
                </a:cubicBezTo>
                <a:cubicBezTo>
                  <a:pt x="574695" y="1237012"/>
                  <a:pt x="664370" y="1086902"/>
                  <a:pt x="689715" y="913397"/>
                </a:cubicBezTo>
                <a:cubicBezTo>
                  <a:pt x="713109" y="739893"/>
                  <a:pt x="670220" y="564439"/>
                  <a:pt x="564947" y="420177"/>
                </a:cubicBezTo>
                <a:cubicBezTo>
                  <a:pt x="429699" y="234975"/>
                  <a:pt x="219061" y="138109"/>
                  <a:pt x="10136" y="142431"/>
                </a:cubicBezTo>
                <a:lnTo>
                  <a:pt x="0" y="143639"/>
                </a:lnTo>
                <a:lnTo>
                  <a:pt x="103315" y="0"/>
                </a:lnTo>
                <a:lnTo>
                  <a:pt x="119852" y="820"/>
                </a:lnTo>
                <a:cubicBezTo>
                  <a:pt x="234579" y="14817"/>
                  <a:pt x="346723" y="53497"/>
                  <a:pt x="447610" y="115386"/>
                </a:cubicBezTo>
                <a:cubicBezTo>
                  <a:pt x="470030" y="129139"/>
                  <a:pt x="491893" y="144038"/>
                  <a:pt x="513105" y="160068"/>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grpSp>
        <p:nvGrpSpPr>
          <p:cNvPr id="77" name="组合 76">
            <a:extLst>
              <a:ext uri="{FF2B5EF4-FFF2-40B4-BE49-F238E27FC236}">
                <a16:creationId xmlns:a16="http://schemas.microsoft.com/office/drawing/2014/main" id="{5F1D6A4F-35D3-439B-9AD6-F7BB42EB1876}"/>
              </a:ext>
            </a:extLst>
          </p:cNvPr>
          <p:cNvGrpSpPr/>
          <p:nvPr/>
        </p:nvGrpSpPr>
        <p:grpSpPr>
          <a:xfrm>
            <a:off x="-39871" y="4272857"/>
            <a:ext cx="2237874" cy="2035806"/>
            <a:chOff x="-76256" y="510771"/>
            <a:chExt cx="4792585" cy="4359839"/>
          </a:xfrm>
        </p:grpSpPr>
        <p:sp>
          <p:nvSpPr>
            <p:cNvPr id="78" name="Freeform 5">
              <a:extLst>
                <a:ext uri="{FF2B5EF4-FFF2-40B4-BE49-F238E27FC236}">
                  <a16:creationId xmlns:a16="http://schemas.microsoft.com/office/drawing/2014/main" id="{99EA2EDB-A790-4DAE-A9FE-7C07F129194F}"/>
                </a:ext>
              </a:extLst>
            </p:cNvPr>
            <p:cNvSpPr/>
            <p:nvPr/>
          </p:nvSpPr>
          <p:spPr bwMode="auto">
            <a:xfrm rot="579749">
              <a:off x="3196376" y="774570"/>
              <a:ext cx="1519953" cy="4096040"/>
            </a:xfrm>
            <a:custGeom>
              <a:gdLst>
                <a:gd name="T0" fmla="*/ 211 w 320"/>
                <a:gd name="T1" fmla="*/ 142 h 863"/>
                <a:gd name="T2" fmla="*/ 109 w 320"/>
                <a:gd name="T3" fmla="*/ 38 h 863"/>
                <a:gd name="T4" fmla="*/ 109 w 320"/>
                <a:gd name="T5" fmla="*/ 38 h 863"/>
                <a:gd name="T6" fmla="*/ 69 w 320"/>
                <a:gd name="T7" fmla="*/ 11 h 863"/>
                <a:gd name="T8" fmla="*/ 17 w 320"/>
                <a:gd name="T9" fmla="*/ 24 h 863"/>
                <a:gd name="T10" fmla="*/ 30 w 320"/>
                <a:gd name="T11" fmla="*/ 76 h 863"/>
                <a:gd name="T12" fmla="*/ 75 w 320"/>
                <a:gd name="T13" fmla="*/ 109 h 863"/>
                <a:gd name="T14" fmla="*/ 75 w 320"/>
                <a:gd name="T15" fmla="*/ 111 h 863"/>
                <a:gd name="T16" fmla="*/ 150 w 320"/>
                <a:gd name="T17" fmla="*/ 186 h 863"/>
                <a:gd name="T18" fmla="*/ 228 w 320"/>
                <a:gd name="T19" fmla="*/ 494 h 863"/>
                <a:gd name="T20" fmla="*/ 83 w 320"/>
                <a:gd name="T21" fmla="*/ 750 h 863"/>
                <a:gd name="T22" fmla="*/ 82 w 320"/>
                <a:gd name="T23" fmla="*/ 749 h 863"/>
                <a:gd name="T24" fmla="*/ 25 w 320"/>
                <a:gd name="T25" fmla="*/ 786 h 863"/>
                <a:gd name="T26" fmla="*/ 9 w 320"/>
                <a:gd name="T27" fmla="*/ 837 h 863"/>
                <a:gd name="T28" fmla="*/ 61 w 320"/>
                <a:gd name="T29" fmla="*/ 853 h 863"/>
                <a:gd name="T30" fmla="*/ 76 w 320"/>
                <a:gd name="T31" fmla="*/ 845 h 863"/>
                <a:gd name="T32" fmla="*/ 76 w 320"/>
                <a:gd name="T33" fmla="*/ 845 h 863"/>
                <a:gd name="T34" fmla="*/ 79 w 320"/>
                <a:gd name="T35" fmla="*/ 843 h 863"/>
                <a:gd name="T36" fmla="*/ 82 w 320"/>
                <a:gd name="T37" fmla="*/ 841 h 863"/>
                <a:gd name="T38" fmla="*/ 112 w 320"/>
                <a:gd name="T39" fmla="*/ 824 h 863"/>
                <a:gd name="T40" fmla="*/ 302 w 320"/>
                <a:gd name="T41" fmla="*/ 505 h 863"/>
                <a:gd name="T42" fmla="*/ 211 w 320"/>
                <a:gd name="T43" fmla="*/ 142 h 8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20" h="863">
                  <a:moveTo>
                    <a:pt x="211" y="142"/>
                  </a:moveTo>
                  <a:cubicBezTo>
                    <a:pt x="180" y="100"/>
                    <a:pt x="147" y="66"/>
                    <a:pt x="109" y="38"/>
                  </a:cubicBezTo>
                  <a:cubicBezTo>
                    <a:pt x="109" y="38"/>
                    <a:pt x="109" y="38"/>
                    <a:pt x="109" y="38"/>
                  </a:cubicBezTo>
                  <a:cubicBezTo>
                    <a:pt x="96" y="28"/>
                    <a:pt x="83" y="19"/>
                    <a:pt x="69" y="11"/>
                  </a:cubicBezTo>
                  <a:cubicBezTo>
                    <a:pt x="51" y="0"/>
                    <a:pt x="28" y="6"/>
                    <a:pt x="17" y="24"/>
                  </a:cubicBezTo>
                  <a:cubicBezTo>
                    <a:pt x="7" y="42"/>
                    <a:pt x="12" y="66"/>
                    <a:pt x="30" y="76"/>
                  </a:cubicBezTo>
                  <a:cubicBezTo>
                    <a:pt x="38" y="81"/>
                    <a:pt x="61" y="98"/>
                    <a:pt x="75" y="109"/>
                  </a:cubicBezTo>
                  <a:cubicBezTo>
                    <a:pt x="75" y="111"/>
                    <a:pt x="75" y="111"/>
                    <a:pt x="75" y="111"/>
                  </a:cubicBezTo>
                  <a:cubicBezTo>
                    <a:pt x="103" y="134"/>
                    <a:pt x="131" y="161"/>
                    <a:pt x="150" y="186"/>
                  </a:cubicBezTo>
                  <a:cubicBezTo>
                    <a:pt x="215" y="276"/>
                    <a:pt x="243" y="386"/>
                    <a:pt x="228" y="494"/>
                  </a:cubicBezTo>
                  <a:cubicBezTo>
                    <a:pt x="213" y="597"/>
                    <a:pt x="162" y="686"/>
                    <a:pt x="83" y="750"/>
                  </a:cubicBezTo>
                  <a:cubicBezTo>
                    <a:pt x="83" y="750"/>
                    <a:pt x="82" y="749"/>
                    <a:pt x="82" y="749"/>
                  </a:cubicBezTo>
                  <a:cubicBezTo>
                    <a:pt x="72" y="755"/>
                    <a:pt x="36" y="780"/>
                    <a:pt x="25" y="786"/>
                  </a:cubicBezTo>
                  <a:cubicBezTo>
                    <a:pt x="7" y="796"/>
                    <a:pt x="0" y="819"/>
                    <a:pt x="9" y="837"/>
                  </a:cubicBezTo>
                  <a:cubicBezTo>
                    <a:pt x="19" y="856"/>
                    <a:pt x="42" y="863"/>
                    <a:pt x="61" y="853"/>
                  </a:cubicBezTo>
                  <a:cubicBezTo>
                    <a:pt x="66" y="851"/>
                    <a:pt x="71" y="848"/>
                    <a:pt x="76" y="845"/>
                  </a:cubicBezTo>
                  <a:cubicBezTo>
                    <a:pt x="76" y="845"/>
                    <a:pt x="76" y="845"/>
                    <a:pt x="76" y="845"/>
                  </a:cubicBezTo>
                  <a:cubicBezTo>
                    <a:pt x="77" y="844"/>
                    <a:pt x="77" y="844"/>
                    <a:pt x="79" y="843"/>
                  </a:cubicBezTo>
                  <a:cubicBezTo>
                    <a:pt x="80" y="842"/>
                    <a:pt x="81" y="842"/>
                    <a:pt x="82" y="841"/>
                  </a:cubicBezTo>
                  <a:cubicBezTo>
                    <a:pt x="92" y="835"/>
                    <a:pt x="109" y="826"/>
                    <a:pt x="112" y="824"/>
                  </a:cubicBezTo>
                  <a:cubicBezTo>
                    <a:pt x="216" y="748"/>
                    <a:pt x="284" y="634"/>
                    <a:pt x="302" y="505"/>
                  </a:cubicBezTo>
                  <a:cubicBezTo>
                    <a:pt x="320" y="377"/>
                    <a:pt x="288" y="248"/>
                    <a:pt x="211" y="142"/>
                  </a:cubicBezTo>
                  <a:close/>
                </a:path>
              </a:pathLst>
            </a:custGeom>
            <a:solidFill>
              <a:schemeClr val="accent1">
                <a:lumMod val="40000"/>
                <a:lumOff val="60000"/>
              </a:schemeClr>
            </a:solidFill>
            <a:ln>
              <a:solidFill>
                <a:srgbClr val="272E43">
                  <a:lumMod val="10000"/>
                  <a:lumOff val="90000"/>
                </a:srgbClr>
              </a:solidFill>
            </a:ln>
          </p:spPr>
          <p:txBody>
            <a:bodyPr vert="horz" wrap="square" lIns="121920" tIns="60960" rIns="121920" bIns="60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79" name="任意多边形 27">
              <a:extLst>
                <a:ext uri="{FF2B5EF4-FFF2-40B4-BE49-F238E27FC236}">
                  <a16:creationId xmlns:a16="http://schemas.microsoft.com/office/drawing/2014/main" id="{316115F5-69A4-43BE-90D5-316EF8890C3C}"/>
                </a:ext>
              </a:extLst>
            </p:cNvPr>
            <p:cNvSpPr/>
            <p:nvPr/>
          </p:nvSpPr>
          <p:spPr bwMode="auto">
            <a:xfrm rot="579749">
              <a:off x="-27713" y="1532587"/>
              <a:ext cx="1421566" cy="686383"/>
            </a:xfrm>
            <a:custGeom>
              <a:gdLst>
                <a:gd name="connsiteX0" fmla="*/ 1134137 w 1421566"/>
                <a:gd name="connsiteY0" fmla="*/ 0 h 686383"/>
                <a:gd name="connsiteX1" fmla="*/ 1134137 w 1421566"/>
                <a:gd name="connsiteY1" fmla="*/ 56966 h 686383"/>
                <a:gd name="connsiteX2" fmla="*/ 1153116 w 1421566"/>
                <a:gd name="connsiteY2" fmla="*/ 47471 h 686383"/>
                <a:gd name="connsiteX3" fmla="*/ 1399846 w 1421566"/>
                <a:gd name="connsiteY3" fmla="*/ 118679 h 686383"/>
                <a:gd name="connsiteX4" fmla="*/ 1328674 w 1421566"/>
                <a:gd name="connsiteY4" fmla="*/ 365532 h 686383"/>
                <a:gd name="connsiteX5" fmla="*/ 1119902 w 1421566"/>
                <a:gd name="connsiteY5" fmla="*/ 460475 h 686383"/>
                <a:gd name="connsiteX6" fmla="*/ 154407 w 1421566"/>
                <a:gd name="connsiteY6" fmla="*/ 682776 h 686383"/>
                <a:gd name="connsiteX7" fmla="*/ 71989 w 1421566"/>
                <a:gd name="connsiteY7" fmla="*/ 686383 h 686383"/>
                <a:gd name="connsiteX8" fmla="*/ 0 w 1421566"/>
                <a:gd name="connsiteY8" fmla="*/ 263558 h 686383"/>
                <a:gd name="connsiteX9" fmla="*/ 130609 w 1421566"/>
                <a:gd name="connsiteY9" fmla="*/ 249820 h 686383"/>
                <a:gd name="connsiteX10" fmla="*/ 1134137 w 1421566"/>
                <a:gd name="connsiteY10" fmla="*/ 0 h 68638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21566" h="686383">
                  <a:moveTo>
                    <a:pt x="1134137" y="0"/>
                  </a:moveTo>
                  <a:cubicBezTo>
                    <a:pt x="1134137" y="0"/>
                    <a:pt x="1134137" y="0"/>
                    <a:pt x="1134137" y="56966"/>
                  </a:cubicBezTo>
                  <a:cubicBezTo>
                    <a:pt x="1138881" y="52219"/>
                    <a:pt x="1148371" y="47472"/>
                    <a:pt x="1153116" y="47471"/>
                  </a:cubicBezTo>
                  <a:cubicBezTo>
                    <a:pt x="1243267" y="0"/>
                    <a:pt x="1352398" y="28483"/>
                    <a:pt x="1399846" y="118679"/>
                  </a:cubicBezTo>
                  <a:cubicBezTo>
                    <a:pt x="1447294" y="204128"/>
                    <a:pt x="1414081" y="313313"/>
                    <a:pt x="1328674" y="365532"/>
                  </a:cubicBezTo>
                  <a:cubicBezTo>
                    <a:pt x="1262247" y="398762"/>
                    <a:pt x="1191074" y="431992"/>
                    <a:pt x="1119902" y="460475"/>
                  </a:cubicBezTo>
                  <a:cubicBezTo>
                    <a:pt x="817421" y="567286"/>
                    <a:pt x="493587" y="650065"/>
                    <a:pt x="154407" y="682776"/>
                  </a:cubicBezTo>
                  <a:lnTo>
                    <a:pt x="71989" y="686383"/>
                  </a:lnTo>
                  <a:lnTo>
                    <a:pt x="0" y="263558"/>
                  </a:lnTo>
                  <a:lnTo>
                    <a:pt x="130609" y="249820"/>
                  </a:lnTo>
                  <a:cubicBezTo>
                    <a:pt x="465118" y="204128"/>
                    <a:pt x="809117" y="116306"/>
                    <a:pt x="1134137" y="0"/>
                  </a:cubicBezTo>
                  <a:close/>
                </a:path>
              </a:pathLst>
            </a:custGeom>
            <a:solidFill>
              <a:schemeClr val="accent2"/>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80" name="任意多边形 44">
              <a:extLst>
                <a:ext uri="{FF2B5EF4-FFF2-40B4-BE49-F238E27FC236}">
                  <a16:creationId xmlns:a16="http://schemas.microsoft.com/office/drawing/2014/main" id="{E242119C-C877-4938-9BAA-1BF81980ED58}"/>
                </a:ext>
              </a:extLst>
            </p:cNvPr>
            <p:cNvSpPr/>
            <p:nvPr/>
          </p:nvSpPr>
          <p:spPr bwMode="auto">
            <a:xfrm rot="579749">
              <a:off x="-6517" y="980850"/>
              <a:ext cx="1874466" cy="927176"/>
            </a:xfrm>
            <a:custGeom>
              <a:gdLst>
                <a:gd name="connsiteX0" fmla="*/ 1644289 w 1874466"/>
                <a:gd name="connsiteY0" fmla="*/ 7164 h 927176"/>
                <a:gd name="connsiteX1" fmla="*/ 1835852 w 1874466"/>
                <a:gd name="connsiteY1" fmla="*/ 70570 h 927176"/>
                <a:gd name="connsiteX2" fmla="*/ 1807374 w 1874466"/>
                <a:gd name="connsiteY2" fmla="*/ 322116 h 927176"/>
                <a:gd name="connsiteX3" fmla="*/ 1631755 w 1874466"/>
                <a:gd name="connsiteY3" fmla="*/ 445516 h 927176"/>
                <a:gd name="connsiteX4" fmla="*/ 1622262 w 1874466"/>
                <a:gd name="connsiteY4" fmla="*/ 450262 h 927176"/>
                <a:gd name="connsiteX5" fmla="*/ 77683 w 1874466"/>
                <a:gd name="connsiteY5" fmla="*/ 926610 h 927176"/>
                <a:gd name="connsiteX6" fmla="*/ 60522 w 1874466"/>
                <a:gd name="connsiteY6" fmla="*/ 927176 h 927176"/>
                <a:gd name="connsiteX7" fmla="*/ 0 w 1874466"/>
                <a:gd name="connsiteY7" fmla="*/ 571706 h 927176"/>
                <a:gd name="connsiteX8" fmla="*/ 67477 w 1874466"/>
                <a:gd name="connsiteY8" fmla="*/ 569750 h 927176"/>
                <a:gd name="connsiteX9" fmla="*/ 1313743 w 1874466"/>
                <a:gd name="connsiteY9" fmla="*/ 212954 h 927176"/>
                <a:gd name="connsiteX10" fmla="*/ 1579544 w 1874466"/>
                <a:gd name="connsiteY10" fmla="*/ 42093 h 927176"/>
                <a:gd name="connsiteX11" fmla="*/ 1644289 w 1874466"/>
                <a:gd name="connsiteY11" fmla="*/ 7164 h 92717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74466" h="927175">
                  <a:moveTo>
                    <a:pt x="1644289" y="7164"/>
                  </a:moveTo>
                  <a:cubicBezTo>
                    <a:pt x="1712148" y="-13081"/>
                    <a:pt x="1786015" y="10056"/>
                    <a:pt x="1835852" y="70570"/>
                  </a:cubicBezTo>
                  <a:cubicBezTo>
                    <a:pt x="1897556" y="146508"/>
                    <a:pt x="1883317" y="260416"/>
                    <a:pt x="1807374" y="322116"/>
                  </a:cubicBezTo>
                  <a:cubicBezTo>
                    <a:pt x="1750416" y="364831"/>
                    <a:pt x="1688713" y="407547"/>
                    <a:pt x="1631755" y="445516"/>
                  </a:cubicBezTo>
                  <a:cubicBezTo>
                    <a:pt x="1627009" y="445516"/>
                    <a:pt x="1627009" y="450262"/>
                    <a:pt x="1622262" y="450262"/>
                  </a:cubicBezTo>
                  <a:cubicBezTo>
                    <a:pt x="1144651" y="728505"/>
                    <a:pt x="623432" y="890467"/>
                    <a:pt x="77683" y="926610"/>
                  </a:cubicBezTo>
                  <a:lnTo>
                    <a:pt x="60522" y="927176"/>
                  </a:lnTo>
                  <a:lnTo>
                    <a:pt x="0" y="571706"/>
                  </a:lnTo>
                  <a:lnTo>
                    <a:pt x="67477" y="569750"/>
                  </a:lnTo>
                  <a:cubicBezTo>
                    <a:pt x="503139" y="538881"/>
                    <a:pt x="925128" y="417632"/>
                    <a:pt x="1313743" y="212954"/>
                  </a:cubicBezTo>
                  <a:cubicBezTo>
                    <a:pt x="1365954" y="179731"/>
                    <a:pt x="1536826" y="75316"/>
                    <a:pt x="1579544" y="42093"/>
                  </a:cubicBezTo>
                  <a:cubicBezTo>
                    <a:pt x="1599717" y="25481"/>
                    <a:pt x="1621669" y="13913"/>
                    <a:pt x="1644289" y="7164"/>
                  </a:cubicBezTo>
                  <a:close/>
                </a:path>
              </a:pathLst>
            </a:custGeom>
            <a:solidFill>
              <a:schemeClr val="accent1"/>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81" name="任意多边形 39">
              <a:extLst>
                <a:ext uri="{FF2B5EF4-FFF2-40B4-BE49-F238E27FC236}">
                  <a16:creationId xmlns:a16="http://schemas.microsoft.com/office/drawing/2014/main" id="{C6EC22AA-EAD3-4C5A-A1A4-559E95AA0A27}"/>
                </a:ext>
              </a:extLst>
            </p:cNvPr>
            <p:cNvSpPr/>
            <p:nvPr/>
          </p:nvSpPr>
          <p:spPr bwMode="auto">
            <a:xfrm rot="579749">
              <a:off x="-27587" y="2938614"/>
              <a:ext cx="1112520" cy="493465"/>
            </a:xfrm>
            <a:custGeom>
              <a:gdLst>
                <a:gd name="connsiteX0" fmla="*/ 390984 w 1112520"/>
                <a:gd name="connsiteY0" fmla="*/ 24701 h 493465"/>
                <a:gd name="connsiteX1" fmla="*/ 703579 w 1112520"/>
                <a:gd name="connsiteY1" fmla="*/ 0 h 493465"/>
                <a:gd name="connsiteX2" fmla="*/ 722560 w 1112520"/>
                <a:gd name="connsiteY2" fmla="*/ 0 h 493465"/>
                <a:gd name="connsiteX3" fmla="*/ 950333 w 1112520"/>
                <a:gd name="connsiteY3" fmla="*/ 14242 h 493465"/>
                <a:gd name="connsiteX4" fmla="*/ 1111672 w 1112520"/>
                <a:gd name="connsiteY4" fmla="*/ 208883 h 493465"/>
                <a:gd name="connsiteX5" fmla="*/ 912371 w 1112520"/>
                <a:gd name="connsiteY5" fmla="*/ 370293 h 493465"/>
                <a:gd name="connsiteX6" fmla="*/ 589692 w 1112520"/>
                <a:gd name="connsiteY6" fmla="*/ 370293 h 493465"/>
                <a:gd name="connsiteX7" fmla="*/ 589692 w 1112520"/>
                <a:gd name="connsiteY7" fmla="*/ 365546 h 493465"/>
                <a:gd name="connsiteX8" fmla="*/ 151348 w 1112520"/>
                <a:gd name="connsiteY8" fmla="*/ 453372 h 493465"/>
                <a:gd name="connsiteX9" fmla="*/ 61000 w 1112520"/>
                <a:gd name="connsiteY9" fmla="*/ 493465 h 493465"/>
                <a:gd name="connsiteX10" fmla="*/ 0 w 1112520"/>
                <a:gd name="connsiteY10" fmla="*/ 135187 h 493465"/>
                <a:gd name="connsiteX11" fmla="*/ 89066 w 1112520"/>
                <a:gd name="connsiteY11" fmla="*/ 97914 h 493465"/>
                <a:gd name="connsiteX12" fmla="*/ 390984 w 1112520"/>
                <a:gd name="connsiteY12" fmla="*/ 24701 h 4934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2520" h="493465">
                  <a:moveTo>
                    <a:pt x="390984" y="24701"/>
                  </a:moveTo>
                  <a:cubicBezTo>
                    <a:pt x="493601" y="8308"/>
                    <a:pt x="597997" y="0"/>
                    <a:pt x="703579" y="0"/>
                  </a:cubicBezTo>
                  <a:cubicBezTo>
                    <a:pt x="713069" y="0"/>
                    <a:pt x="717815" y="0"/>
                    <a:pt x="722560" y="0"/>
                  </a:cubicBezTo>
                  <a:cubicBezTo>
                    <a:pt x="798484" y="0"/>
                    <a:pt x="874409" y="4748"/>
                    <a:pt x="950333" y="14242"/>
                  </a:cubicBezTo>
                  <a:cubicBezTo>
                    <a:pt x="1049984" y="23737"/>
                    <a:pt x="1121163" y="113936"/>
                    <a:pt x="1111672" y="208883"/>
                  </a:cubicBezTo>
                  <a:cubicBezTo>
                    <a:pt x="1102182" y="308578"/>
                    <a:pt x="1012022" y="379788"/>
                    <a:pt x="912371" y="370293"/>
                  </a:cubicBezTo>
                  <a:cubicBezTo>
                    <a:pt x="855428" y="365546"/>
                    <a:pt x="646636" y="365546"/>
                    <a:pt x="589692" y="370293"/>
                  </a:cubicBezTo>
                  <a:cubicBezTo>
                    <a:pt x="589692" y="365546"/>
                    <a:pt x="589692" y="365546"/>
                    <a:pt x="589692" y="365546"/>
                  </a:cubicBezTo>
                  <a:cubicBezTo>
                    <a:pt x="440216" y="372667"/>
                    <a:pt x="293113" y="402338"/>
                    <a:pt x="151348" y="453372"/>
                  </a:cubicBezTo>
                  <a:lnTo>
                    <a:pt x="61000" y="493465"/>
                  </a:lnTo>
                  <a:lnTo>
                    <a:pt x="0" y="135187"/>
                  </a:lnTo>
                  <a:lnTo>
                    <a:pt x="89066" y="97914"/>
                  </a:lnTo>
                  <a:cubicBezTo>
                    <a:pt x="187531" y="65573"/>
                    <a:pt x="288368" y="41094"/>
                    <a:pt x="390984" y="24701"/>
                  </a:cubicBezTo>
                  <a:close/>
                </a:path>
              </a:pathLst>
            </a:custGeom>
            <a:solidFill>
              <a:schemeClr val="accent1"/>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82" name="任意多边形 42">
              <a:extLst>
                <a:ext uri="{FF2B5EF4-FFF2-40B4-BE49-F238E27FC236}">
                  <a16:creationId xmlns:a16="http://schemas.microsoft.com/office/drawing/2014/main" id="{754717E0-B906-48D4-939B-0120333A1142}"/>
                </a:ext>
              </a:extLst>
            </p:cNvPr>
            <p:cNvSpPr/>
            <p:nvPr/>
          </p:nvSpPr>
          <p:spPr bwMode="auto">
            <a:xfrm rot="579749">
              <a:off x="-76256" y="510771"/>
              <a:ext cx="4680338" cy="2165826"/>
            </a:xfrm>
            <a:custGeom>
              <a:gdLst>
                <a:gd name="connsiteX0" fmla="*/ 2451447 w 4680338"/>
                <a:gd name="connsiteY0" fmla="*/ 13874 h 2165826"/>
                <a:gd name="connsiteX1" fmla="*/ 4294662 w 4680338"/>
                <a:gd name="connsiteY1" fmla="*/ 826544 h 2165826"/>
                <a:gd name="connsiteX2" fmla="*/ 4664839 w 4680338"/>
                <a:gd name="connsiteY2" fmla="*/ 1756802 h 2165826"/>
                <a:gd name="connsiteX3" fmla="*/ 4679076 w 4680338"/>
                <a:gd name="connsiteY3" fmla="*/ 2041575 h 2165826"/>
                <a:gd name="connsiteX4" fmla="*/ 4522463 w 4680338"/>
                <a:gd name="connsiteY4" fmla="*/ 2164977 h 2165826"/>
                <a:gd name="connsiteX5" fmla="*/ 4337375 w 4680338"/>
                <a:gd name="connsiteY5" fmla="*/ 2008352 h 2165826"/>
                <a:gd name="connsiteX6" fmla="*/ 4308899 w 4680338"/>
                <a:gd name="connsiteY6" fmla="*/ 1809011 h 2165826"/>
                <a:gd name="connsiteX7" fmla="*/ 4289916 w 4680338"/>
                <a:gd name="connsiteY7" fmla="*/ 1704594 h 2165826"/>
                <a:gd name="connsiteX8" fmla="*/ 4000419 w 4680338"/>
                <a:gd name="connsiteY8" fmla="*/ 1040124 h 2165826"/>
                <a:gd name="connsiteX9" fmla="*/ 1779356 w 4680338"/>
                <a:gd name="connsiteY9" fmla="*/ 655681 h 2165826"/>
                <a:gd name="connsiteX10" fmla="*/ 1765119 w 4680338"/>
                <a:gd name="connsiteY10" fmla="*/ 665173 h 2165826"/>
                <a:gd name="connsiteX11" fmla="*/ 295200 w 4680338"/>
                <a:gd name="connsiteY11" fmla="*/ 1248763 h 2165826"/>
                <a:gd name="connsiteX12" fmla="*/ 60924 w 4680338"/>
                <a:gd name="connsiteY12" fmla="*/ 1265752 h 2165826"/>
                <a:gd name="connsiteX13" fmla="*/ 0 w 4680338"/>
                <a:gd name="connsiteY13" fmla="*/ 907925 h 2165826"/>
                <a:gd name="connsiteX14" fmla="*/ 249364 w 4680338"/>
                <a:gd name="connsiteY14" fmla="*/ 890461 h 2165826"/>
                <a:gd name="connsiteX15" fmla="*/ 1551555 w 4680338"/>
                <a:gd name="connsiteY15" fmla="*/ 375654 h 2165826"/>
                <a:gd name="connsiteX16" fmla="*/ 1565793 w 4680338"/>
                <a:gd name="connsiteY16" fmla="*/ 361415 h 2165826"/>
                <a:gd name="connsiteX17" fmla="*/ 2451447 w 4680338"/>
                <a:gd name="connsiteY17" fmla="*/ 13874 h 21658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680338" h="2165826">
                  <a:moveTo>
                    <a:pt x="2451447" y="13874"/>
                  </a:moveTo>
                  <a:cubicBezTo>
                    <a:pt x="3135764" y="-68747"/>
                    <a:pt x="3850924" y="219622"/>
                    <a:pt x="4294662" y="826544"/>
                  </a:cubicBezTo>
                  <a:cubicBezTo>
                    <a:pt x="4498733" y="1106571"/>
                    <a:pt x="4622126" y="1424567"/>
                    <a:pt x="4664839" y="1756802"/>
                  </a:cubicBezTo>
                  <a:cubicBezTo>
                    <a:pt x="4674331" y="1851727"/>
                    <a:pt x="4683822" y="1946651"/>
                    <a:pt x="4679076" y="2041575"/>
                  </a:cubicBezTo>
                  <a:cubicBezTo>
                    <a:pt x="4655347" y="2103276"/>
                    <a:pt x="4593651" y="2155484"/>
                    <a:pt x="4522463" y="2164977"/>
                  </a:cubicBezTo>
                  <a:cubicBezTo>
                    <a:pt x="4422800" y="2174469"/>
                    <a:pt x="4337375" y="2103276"/>
                    <a:pt x="4337375" y="2008352"/>
                  </a:cubicBezTo>
                  <a:cubicBezTo>
                    <a:pt x="4332629" y="1975128"/>
                    <a:pt x="4318391" y="1884950"/>
                    <a:pt x="4308899" y="1809011"/>
                  </a:cubicBezTo>
                  <a:cubicBezTo>
                    <a:pt x="4304154" y="1771041"/>
                    <a:pt x="4299408" y="1737817"/>
                    <a:pt x="4289916" y="1704594"/>
                  </a:cubicBezTo>
                  <a:cubicBezTo>
                    <a:pt x="4247203" y="1467283"/>
                    <a:pt x="4147540" y="1239465"/>
                    <a:pt x="4000419" y="1040124"/>
                  </a:cubicBezTo>
                  <a:cubicBezTo>
                    <a:pt x="3473628" y="318700"/>
                    <a:pt x="2481743" y="143090"/>
                    <a:pt x="1779356" y="655681"/>
                  </a:cubicBezTo>
                  <a:cubicBezTo>
                    <a:pt x="1779356" y="655681"/>
                    <a:pt x="1779356" y="655681"/>
                    <a:pt x="1765119" y="665173"/>
                  </a:cubicBezTo>
                  <a:cubicBezTo>
                    <a:pt x="1326127" y="985542"/>
                    <a:pt x="822250" y="1183548"/>
                    <a:pt x="295200" y="1248763"/>
                  </a:cubicBezTo>
                  <a:lnTo>
                    <a:pt x="60924" y="1265752"/>
                  </a:lnTo>
                  <a:lnTo>
                    <a:pt x="0" y="907925"/>
                  </a:lnTo>
                  <a:lnTo>
                    <a:pt x="249364" y="890461"/>
                  </a:lnTo>
                  <a:cubicBezTo>
                    <a:pt x="716951" y="833960"/>
                    <a:pt x="1162988" y="660427"/>
                    <a:pt x="1551555" y="375654"/>
                  </a:cubicBezTo>
                  <a:cubicBezTo>
                    <a:pt x="1551555" y="375654"/>
                    <a:pt x="1551555" y="375654"/>
                    <a:pt x="1565793" y="361415"/>
                  </a:cubicBezTo>
                  <a:cubicBezTo>
                    <a:pt x="1835713" y="165634"/>
                    <a:pt x="2140394" y="51428"/>
                    <a:pt x="2451447" y="13874"/>
                  </a:cubicBezTo>
                  <a:close/>
                </a:path>
              </a:pathLst>
            </a:custGeom>
            <a:solidFill>
              <a:schemeClr val="accent2"/>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83" name="Freeform 15">
              <a:extLst>
                <a:ext uri="{FF2B5EF4-FFF2-40B4-BE49-F238E27FC236}">
                  <a16:creationId xmlns:a16="http://schemas.microsoft.com/office/drawing/2014/main" id="{590EAC99-47D8-4048-9A8E-8BD425F461E7}"/>
                </a:ext>
              </a:extLst>
            </p:cNvPr>
            <p:cNvSpPr>
              <a:spLocks noEditPoints="1"/>
            </p:cNvSpPr>
            <p:nvPr/>
          </p:nvSpPr>
          <p:spPr bwMode="auto">
            <a:xfrm rot="579749">
              <a:off x="1611612" y="2458747"/>
              <a:ext cx="2676483" cy="2192586"/>
            </a:xfrm>
            <a:custGeom>
              <a:gdLst>
                <a:gd name="T0" fmla="*/ 531 w 564"/>
                <a:gd name="T1" fmla="*/ 75 h 462"/>
                <a:gd name="T2" fmla="*/ 492 w 564"/>
                <a:gd name="T3" fmla="*/ 43 h 462"/>
                <a:gd name="T4" fmla="*/ 486 w 564"/>
                <a:gd name="T5" fmla="*/ 0 h 462"/>
                <a:gd name="T6" fmla="*/ 485 w 564"/>
                <a:gd name="T7" fmla="*/ 91 h 462"/>
                <a:gd name="T8" fmla="*/ 356 w 564"/>
                <a:gd name="T9" fmla="*/ 309 h 462"/>
                <a:gd name="T10" fmla="*/ 112 w 564"/>
                <a:gd name="T11" fmla="*/ 366 h 462"/>
                <a:gd name="T12" fmla="*/ 112 w 564"/>
                <a:gd name="T13" fmla="*/ 367 h 462"/>
                <a:gd name="T14" fmla="*/ 95 w 564"/>
                <a:gd name="T15" fmla="*/ 363 h 462"/>
                <a:gd name="T16" fmla="*/ 95 w 564"/>
                <a:gd name="T17" fmla="*/ 363 h 462"/>
                <a:gd name="T18" fmla="*/ 94 w 564"/>
                <a:gd name="T19" fmla="*/ 363 h 462"/>
                <a:gd name="T20" fmla="*/ 89 w 564"/>
                <a:gd name="T21" fmla="*/ 362 h 462"/>
                <a:gd name="T22" fmla="*/ 81 w 564"/>
                <a:gd name="T23" fmla="*/ 360 h 462"/>
                <a:gd name="T24" fmla="*/ 78 w 564"/>
                <a:gd name="T25" fmla="*/ 360 h 462"/>
                <a:gd name="T26" fmla="*/ 72 w 564"/>
                <a:gd name="T27" fmla="*/ 358 h 462"/>
                <a:gd name="T28" fmla="*/ 70 w 564"/>
                <a:gd name="T29" fmla="*/ 358 h 462"/>
                <a:gd name="T30" fmla="*/ 62 w 564"/>
                <a:gd name="T31" fmla="*/ 356 h 462"/>
                <a:gd name="T32" fmla="*/ 61 w 564"/>
                <a:gd name="T33" fmla="*/ 356 h 462"/>
                <a:gd name="T34" fmla="*/ 55 w 564"/>
                <a:gd name="T35" fmla="*/ 354 h 462"/>
                <a:gd name="T36" fmla="*/ 54 w 564"/>
                <a:gd name="T37" fmla="*/ 354 h 462"/>
                <a:gd name="T38" fmla="*/ 49 w 564"/>
                <a:gd name="T39" fmla="*/ 353 h 462"/>
                <a:gd name="T40" fmla="*/ 4 w 564"/>
                <a:gd name="T41" fmla="*/ 377 h 462"/>
                <a:gd name="T42" fmla="*/ 18 w 564"/>
                <a:gd name="T43" fmla="*/ 419 h 462"/>
                <a:gd name="T44" fmla="*/ 73 w 564"/>
                <a:gd name="T45" fmla="*/ 436 h 462"/>
                <a:gd name="T46" fmla="*/ 400 w 564"/>
                <a:gd name="T47" fmla="*/ 370 h 462"/>
                <a:gd name="T48" fmla="*/ 561 w 564"/>
                <a:gd name="T49" fmla="*/ 101 h 462"/>
                <a:gd name="T50" fmla="*/ 564 w 564"/>
                <a:gd name="T51" fmla="*/ 49 h 462"/>
                <a:gd name="T52" fmla="*/ 531 w 564"/>
                <a:gd name="T53" fmla="*/ 75 h 462"/>
                <a:gd name="T54" fmla="*/ 75 w 564"/>
                <a:gd name="T55" fmla="*/ 429 h 462"/>
                <a:gd name="T56" fmla="*/ 77 w 564"/>
                <a:gd name="T57" fmla="*/ 426 h 462"/>
                <a:gd name="T58" fmla="*/ 75 w 564"/>
                <a:gd name="T59" fmla="*/ 429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64" h="462">
                  <a:moveTo>
                    <a:pt x="531" y="75"/>
                  </a:moveTo>
                  <a:cubicBezTo>
                    <a:pt x="510" y="77"/>
                    <a:pt x="493" y="63"/>
                    <a:pt x="492" y="43"/>
                  </a:cubicBezTo>
                  <a:cubicBezTo>
                    <a:pt x="491" y="35"/>
                    <a:pt x="488" y="16"/>
                    <a:pt x="486" y="0"/>
                  </a:cubicBezTo>
                  <a:cubicBezTo>
                    <a:pt x="489" y="30"/>
                    <a:pt x="490" y="60"/>
                    <a:pt x="485" y="91"/>
                  </a:cubicBezTo>
                  <a:cubicBezTo>
                    <a:pt x="473" y="179"/>
                    <a:pt x="427" y="257"/>
                    <a:pt x="356" y="309"/>
                  </a:cubicBezTo>
                  <a:cubicBezTo>
                    <a:pt x="285" y="360"/>
                    <a:pt x="197" y="380"/>
                    <a:pt x="112" y="366"/>
                  </a:cubicBezTo>
                  <a:cubicBezTo>
                    <a:pt x="112" y="368"/>
                    <a:pt x="112" y="368"/>
                    <a:pt x="112" y="367"/>
                  </a:cubicBezTo>
                  <a:cubicBezTo>
                    <a:pt x="108" y="366"/>
                    <a:pt x="102" y="365"/>
                    <a:pt x="95" y="363"/>
                  </a:cubicBezTo>
                  <a:cubicBezTo>
                    <a:pt x="95" y="363"/>
                    <a:pt x="95" y="363"/>
                    <a:pt x="95" y="363"/>
                  </a:cubicBezTo>
                  <a:cubicBezTo>
                    <a:pt x="94" y="363"/>
                    <a:pt x="94" y="363"/>
                    <a:pt x="94" y="363"/>
                  </a:cubicBezTo>
                  <a:cubicBezTo>
                    <a:pt x="92" y="363"/>
                    <a:pt x="90" y="362"/>
                    <a:pt x="89" y="362"/>
                  </a:cubicBezTo>
                  <a:cubicBezTo>
                    <a:pt x="86" y="361"/>
                    <a:pt x="84" y="361"/>
                    <a:pt x="81" y="360"/>
                  </a:cubicBezTo>
                  <a:cubicBezTo>
                    <a:pt x="80" y="360"/>
                    <a:pt x="79" y="360"/>
                    <a:pt x="78" y="360"/>
                  </a:cubicBezTo>
                  <a:cubicBezTo>
                    <a:pt x="76" y="359"/>
                    <a:pt x="74" y="359"/>
                    <a:pt x="72" y="358"/>
                  </a:cubicBezTo>
                  <a:cubicBezTo>
                    <a:pt x="71" y="358"/>
                    <a:pt x="71" y="358"/>
                    <a:pt x="70" y="358"/>
                  </a:cubicBezTo>
                  <a:cubicBezTo>
                    <a:pt x="67" y="357"/>
                    <a:pt x="64" y="357"/>
                    <a:pt x="62" y="356"/>
                  </a:cubicBezTo>
                  <a:cubicBezTo>
                    <a:pt x="62" y="356"/>
                    <a:pt x="61" y="356"/>
                    <a:pt x="61" y="356"/>
                  </a:cubicBezTo>
                  <a:cubicBezTo>
                    <a:pt x="59" y="355"/>
                    <a:pt x="57" y="355"/>
                    <a:pt x="55" y="354"/>
                  </a:cubicBezTo>
                  <a:cubicBezTo>
                    <a:pt x="55" y="354"/>
                    <a:pt x="54" y="354"/>
                    <a:pt x="54" y="354"/>
                  </a:cubicBezTo>
                  <a:cubicBezTo>
                    <a:pt x="52" y="354"/>
                    <a:pt x="50" y="353"/>
                    <a:pt x="49" y="353"/>
                  </a:cubicBezTo>
                  <a:cubicBezTo>
                    <a:pt x="30" y="346"/>
                    <a:pt x="10" y="357"/>
                    <a:pt x="4" y="377"/>
                  </a:cubicBezTo>
                  <a:cubicBezTo>
                    <a:pt x="0" y="393"/>
                    <a:pt x="6" y="410"/>
                    <a:pt x="18" y="419"/>
                  </a:cubicBezTo>
                  <a:cubicBezTo>
                    <a:pt x="36" y="426"/>
                    <a:pt x="55" y="432"/>
                    <a:pt x="73" y="436"/>
                  </a:cubicBezTo>
                  <a:cubicBezTo>
                    <a:pt x="186" y="462"/>
                    <a:pt x="305" y="440"/>
                    <a:pt x="400" y="370"/>
                  </a:cubicBezTo>
                  <a:cubicBezTo>
                    <a:pt x="488" y="306"/>
                    <a:pt x="545" y="211"/>
                    <a:pt x="561" y="101"/>
                  </a:cubicBezTo>
                  <a:cubicBezTo>
                    <a:pt x="563" y="84"/>
                    <a:pt x="564" y="67"/>
                    <a:pt x="564" y="49"/>
                  </a:cubicBezTo>
                  <a:cubicBezTo>
                    <a:pt x="559" y="63"/>
                    <a:pt x="546" y="74"/>
                    <a:pt x="531" y="75"/>
                  </a:cubicBezTo>
                  <a:close/>
                  <a:moveTo>
                    <a:pt x="75" y="429"/>
                  </a:moveTo>
                  <a:cubicBezTo>
                    <a:pt x="76" y="428"/>
                    <a:pt x="76" y="427"/>
                    <a:pt x="77" y="426"/>
                  </a:cubicBezTo>
                  <a:cubicBezTo>
                    <a:pt x="76" y="427"/>
                    <a:pt x="76" y="428"/>
                    <a:pt x="75" y="429"/>
                  </a:cubicBezTo>
                  <a:close/>
                </a:path>
              </a:pathLst>
            </a:custGeom>
            <a:solidFill>
              <a:schemeClr val="accent1"/>
            </a:solidFill>
            <a:ln>
              <a:noFill/>
            </a:ln>
          </p:spPr>
          <p:txBody>
            <a:bodyPr vert="horz" wrap="square" lIns="121920" tIns="60960" rIns="121920" bIns="60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84" name="任意多边形 37">
              <a:extLst>
                <a:ext uri="{FF2B5EF4-FFF2-40B4-BE49-F238E27FC236}">
                  <a16:creationId xmlns:a16="http://schemas.microsoft.com/office/drawing/2014/main" id="{E9FEF9F7-F933-430F-8C70-9476DB67E033}"/>
                </a:ext>
              </a:extLst>
            </p:cNvPr>
            <p:cNvSpPr/>
            <p:nvPr/>
          </p:nvSpPr>
          <p:spPr bwMode="auto">
            <a:xfrm rot="579749">
              <a:off x="-54749" y="3380559"/>
              <a:ext cx="2057446" cy="738074"/>
            </a:xfrm>
            <a:custGeom>
              <a:gdLst>
                <a:gd name="connsiteX0" fmla="*/ 357386 w 2057446"/>
                <a:gd name="connsiteY0" fmla="*/ 24176 h 738074"/>
                <a:gd name="connsiteX1" fmla="*/ 1540090 w 2057446"/>
                <a:gd name="connsiteY1" fmla="*/ 263347 h 738074"/>
                <a:gd name="connsiteX2" fmla="*/ 1549582 w 2057446"/>
                <a:gd name="connsiteY2" fmla="*/ 268094 h 738074"/>
                <a:gd name="connsiteX3" fmla="*/ 2057446 w 2057446"/>
                <a:gd name="connsiteY3" fmla="*/ 472227 h 738074"/>
                <a:gd name="connsiteX4" fmla="*/ 2052700 w 2057446"/>
                <a:gd name="connsiteY4" fmla="*/ 472227 h 738074"/>
                <a:gd name="connsiteX5" fmla="*/ 2028968 w 2057446"/>
                <a:gd name="connsiteY5" fmla="*/ 467480 h 738074"/>
                <a:gd name="connsiteX6" fmla="*/ 1990997 w 2057446"/>
                <a:gd name="connsiteY6" fmla="*/ 457985 h 738074"/>
                <a:gd name="connsiteX7" fmla="*/ 1976757 w 2057446"/>
                <a:gd name="connsiteY7" fmla="*/ 457985 h 738074"/>
                <a:gd name="connsiteX8" fmla="*/ 1948279 w 2057446"/>
                <a:gd name="connsiteY8" fmla="*/ 448491 h 738074"/>
                <a:gd name="connsiteX9" fmla="*/ 1938786 w 2057446"/>
                <a:gd name="connsiteY9" fmla="*/ 448491 h 738074"/>
                <a:gd name="connsiteX10" fmla="*/ 1900815 w 2057446"/>
                <a:gd name="connsiteY10" fmla="*/ 438996 h 738074"/>
                <a:gd name="connsiteX11" fmla="*/ 1896069 w 2057446"/>
                <a:gd name="connsiteY11" fmla="*/ 438996 h 738074"/>
                <a:gd name="connsiteX12" fmla="*/ 1867591 w 2057446"/>
                <a:gd name="connsiteY12" fmla="*/ 429502 h 738074"/>
                <a:gd name="connsiteX13" fmla="*/ 1862844 w 2057446"/>
                <a:gd name="connsiteY13" fmla="*/ 429502 h 738074"/>
                <a:gd name="connsiteX14" fmla="*/ 1839112 w 2057446"/>
                <a:gd name="connsiteY14" fmla="*/ 424755 h 738074"/>
                <a:gd name="connsiteX15" fmla="*/ 1625525 w 2057446"/>
                <a:gd name="connsiteY15" fmla="*/ 538689 h 738074"/>
                <a:gd name="connsiteX16" fmla="*/ 1691974 w 2057446"/>
                <a:gd name="connsiteY16" fmla="*/ 738074 h 738074"/>
                <a:gd name="connsiteX17" fmla="*/ 1378712 w 2057446"/>
                <a:gd name="connsiteY17" fmla="*/ 586162 h 738074"/>
                <a:gd name="connsiteX18" fmla="*/ 1359727 w 2057446"/>
                <a:gd name="connsiteY18" fmla="*/ 576667 h 738074"/>
                <a:gd name="connsiteX19" fmla="*/ 64416 w 2057446"/>
                <a:gd name="connsiteY19" fmla="*/ 501898 h 738074"/>
                <a:gd name="connsiteX20" fmla="*/ 62563 w 2057446"/>
                <a:gd name="connsiteY20" fmla="*/ 503047 h 738074"/>
                <a:gd name="connsiteX21" fmla="*/ 0 w 2057446"/>
                <a:gd name="connsiteY21" fmla="*/ 135588 h 738074"/>
                <a:gd name="connsiteX22" fmla="*/ 122402 w 2057446"/>
                <a:gd name="connsiteY22" fmla="*/ 83767 h 738074"/>
                <a:gd name="connsiteX23" fmla="*/ 357386 w 2057446"/>
                <a:gd name="connsiteY23" fmla="*/ 24176 h 73807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57446" h="738074">
                  <a:moveTo>
                    <a:pt x="357386" y="24176"/>
                  </a:moveTo>
                  <a:cubicBezTo>
                    <a:pt x="754710" y="-45225"/>
                    <a:pt x="1175211" y="34885"/>
                    <a:pt x="1540090" y="263347"/>
                  </a:cubicBezTo>
                  <a:cubicBezTo>
                    <a:pt x="1544836" y="263347"/>
                    <a:pt x="1544836" y="268094"/>
                    <a:pt x="1549582" y="268094"/>
                  </a:cubicBezTo>
                  <a:cubicBezTo>
                    <a:pt x="1710960" y="367787"/>
                    <a:pt x="1881830" y="434249"/>
                    <a:pt x="2057446" y="472227"/>
                  </a:cubicBezTo>
                  <a:cubicBezTo>
                    <a:pt x="2052700" y="472227"/>
                    <a:pt x="2052700" y="472227"/>
                    <a:pt x="2052700" y="472227"/>
                  </a:cubicBezTo>
                  <a:cubicBezTo>
                    <a:pt x="2043207" y="472227"/>
                    <a:pt x="2033714" y="467480"/>
                    <a:pt x="2028968" y="467480"/>
                  </a:cubicBezTo>
                  <a:cubicBezTo>
                    <a:pt x="2014729" y="462733"/>
                    <a:pt x="2005236" y="462733"/>
                    <a:pt x="1990997" y="457985"/>
                  </a:cubicBezTo>
                  <a:cubicBezTo>
                    <a:pt x="1986250" y="457986"/>
                    <a:pt x="1981504" y="457985"/>
                    <a:pt x="1976757" y="457985"/>
                  </a:cubicBezTo>
                  <a:cubicBezTo>
                    <a:pt x="1967265" y="453238"/>
                    <a:pt x="1957772" y="453238"/>
                    <a:pt x="1948279" y="448491"/>
                  </a:cubicBezTo>
                  <a:cubicBezTo>
                    <a:pt x="1943533" y="448491"/>
                    <a:pt x="1943533" y="448491"/>
                    <a:pt x="1938786" y="448491"/>
                  </a:cubicBezTo>
                  <a:cubicBezTo>
                    <a:pt x="1924547" y="443744"/>
                    <a:pt x="1910308" y="443744"/>
                    <a:pt x="1900815" y="438996"/>
                  </a:cubicBezTo>
                  <a:cubicBezTo>
                    <a:pt x="1900815" y="438996"/>
                    <a:pt x="1896069" y="438996"/>
                    <a:pt x="1896069" y="438996"/>
                  </a:cubicBezTo>
                  <a:cubicBezTo>
                    <a:pt x="1886576" y="434249"/>
                    <a:pt x="1877083" y="434249"/>
                    <a:pt x="1867591" y="429502"/>
                  </a:cubicBezTo>
                  <a:cubicBezTo>
                    <a:pt x="1867591" y="429502"/>
                    <a:pt x="1862844" y="429502"/>
                    <a:pt x="1862844" y="429502"/>
                  </a:cubicBezTo>
                  <a:cubicBezTo>
                    <a:pt x="1853351" y="429502"/>
                    <a:pt x="1843859" y="424754"/>
                    <a:pt x="1839112" y="424755"/>
                  </a:cubicBezTo>
                  <a:cubicBezTo>
                    <a:pt x="1748931" y="391524"/>
                    <a:pt x="1654003" y="443744"/>
                    <a:pt x="1625525" y="538689"/>
                  </a:cubicBezTo>
                  <a:cubicBezTo>
                    <a:pt x="1606539" y="614645"/>
                    <a:pt x="1635017" y="695349"/>
                    <a:pt x="1691974" y="738074"/>
                  </a:cubicBezTo>
                  <a:cubicBezTo>
                    <a:pt x="1582807" y="700096"/>
                    <a:pt x="1478387" y="647876"/>
                    <a:pt x="1378712" y="586162"/>
                  </a:cubicBezTo>
                  <a:cubicBezTo>
                    <a:pt x="1373966" y="586162"/>
                    <a:pt x="1364473" y="581415"/>
                    <a:pt x="1359727" y="576667"/>
                  </a:cubicBezTo>
                  <a:cubicBezTo>
                    <a:pt x="956877" y="319128"/>
                    <a:pt x="466812" y="294205"/>
                    <a:pt x="64416" y="501898"/>
                  </a:cubicBezTo>
                  <a:lnTo>
                    <a:pt x="62563" y="503047"/>
                  </a:lnTo>
                  <a:lnTo>
                    <a:pt x="0" y="135588"/>
                  </a:lnTo>
                  <a:lnTo>
                    <a:pt x="122402" y="83767"/>
                  </a:lnTo>
                  <a:cubicBezTo>
                    <a:pt x="199383" y="57916"/>
                    <a:pt x="277921" y="38056"/>
                    <a:pt x="357386" y="24176"/>
                  </a:cubicBezTo>
                  <a:close/>
                </a:path>
              </a:pathLst>
            </a:custGeom>
            <a:solidFill>
              <a:schemeClr val="accent2"/>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grpSp>
      <p:sp>
        <p:nvSpPr>
          <p:cNvPr id="86" name="PA-Freeform: Shape 36">
            <a:extLst>
              <a:ext uri="{FF2B5EF4-FFF2-40B4-BE49-F238E27FC236}">
                <a16:creationId xmlns:a16="http://schemas.microsoft.com/office/drawing/2014/main" id="{C7763083-7CAB-45FE-BBDA-F87349E7A94F}"/>
              </a:ext>
            </a:extLst>
          </p:cNvPr>
          <p:cNvSpPr/>
          <p:nvPr/>
        </p:nvSpPr>
        <p:spPr bwMode="auto">
          <a:xfrm>
            <a:off x="655991" y="4707737"/>
            <a:ext cx="1069808" cy="1067183"/>
          </a:xfrm>
          <a:custGeom>
            <a:gdLst>
              <a:gd name="T0" fmla="*/ 278945 h 440259"/>
              <a:gd name="T1" fmla="*/ 278945 h 440259"/>
              <a:gd name="T2" fmla="*/ 278945 h 440259"/>
              <a:gd name="T3" fmla="*/ 278945 h 440259"/>
              <a:gd name="T4" fmla="*/ 278945 h 440259"/>
              <a:gd name="T5" fmla="*/ 278945 h 440259"/>
              <a:gd name="T6" fmla="*/ 278945 h 440259"/>
              <a:gd name="T7" fmla="*/ 278945 h 440259"/>
              <a:gd name="T8" fmla="*/ 278945 h 440259"/>
              <a:gd name="T9" fmla="*/ 278945 h 440259"/>
              <a:gd name="T10" fmla="*/ 278945 h 440259"/>
              <a:gd name="T11" fmla="*/ 278945 h 440259"/>
              <a:gd name="T12" fmla="*/ 278945 h 440259"/>
              <a:gd name="T13" fmla="*/ 278945 h 440259"/>
              <a:gd name="T14" fmla="*/ 278945 h 440259"/>
              <a:gd name="T15" fmla="*/ 278945 h 440259"/>
              <a:gd name="T16" fmla="*/ 278945 h 440259"/>
              <a:gd name="T17" fmla="*/ 278945 h 440259"/>
              <a:gd name="T18" fmla="*/ 278945 h 440259"/>
              <a:gd name="T19" fmla="*/ 278945 h 440259"/>
              <a:gd name="T20" fmla="*/ 278945 h 440259"/>
              <a:gd name="T21" fmla="*/ 278945 h 440259"/>
              <a:gd name="T22" fmla="*/ 278945 h 440259"/>
              <a:gd name="T23" fmla="*/ 278945 h 440259"/>
              <a:gd name="T24" fmla="*/ 278945 h 440259"/>
              <a:gd name="T25" fmla="*/ 278945 h 440259"/>
              <a:gd name="T26" fmla="*/ 278945 h 440259"/>
              <a:gd name="T27" fmla="*/ 278945 h 440259"/>
              <a:gd name="T28" fmla="*/ 278945 h 440259"/>
              <a:gd name="T29" fmla="*/ 278945 h 440259"/>
              <a:gd name="T30" fmla="*/ 278945 h 440259"/>
              <a:gd name="T31" fmla="*/ 278945 h 440259"/>
              <a:gd name="T32" fmla="*/ 278945 h 440259"/>
              <a:gd name="T33" fmla="*/ 278945 h 440259"/>
              <a:gd name="T34" fmla="*/ 278945 h 440259"/>
              <a:gd name="T35" fmla="*/ 278945 h 440259"/>
              <a:gd name="T36" fmla="*/ 278945 h 440259"/>
              <a:gd name="T37" fmla="*/ 278945 h 440259"/>
              <a:gd name="T38" fmla="*/ 278945 h 440259"/>
              <a:gd name="T39" fmla="*/ 278945 h 440259"/>
              <a:gd name="T40" fmla="*/ 278945 h 440259"/>
              <a:gd name="T41" fmla="*/ 278945 h 440259"/>
              <a:gd name="T42" fmla="*/ 88862 h 440259"/>
              <a:gd name="T43" fmla="*/ 88862 h 440259"/>
              <a:gd name="T44" fmla="*/ 278945 h 440259"/>
              <a:gd name="T45" fmla="*/ 278945 h 440259"/>
              <a:gd name="T46" fmla="*/ 278945 h 440259"/>
              <a:gd name="T47" fmla="*/ 278945 h 440259"/>
              <a:gd name="T48" fmla="*/ 278945 h 440259"/>
              <a:gd name="T49" fmla="*/ 278945 h 440259"/>
              <a:gd name="T50" fmla="*/ 278945 h 440259"/>
              <a:gd name="T51" fmla="*/ 278945 h 440259"/>
              <a:gd name="T52" fmla="*/ 278945 h 440259"/>
              <a:gd name="T53" fmla="*/ 278945 h 440259"/>
              <a:gd name="T54" fmla="*/ 278945 h 440259"/>
              <a:gd name="T55" fmla="*/ 278945 h 440259"/>
              <a:gd name="T56" fmla="*/ 278945 h 440259"/>
              <a:gd name="T57" fmla="*/ 278945 h 440259"/>
              <a:gd name="T58" fmla="*/ 278945 h 440259"/>
              <a:gd name="T59" fmla="*/ 278945 h 440259"/>
              <a:gd name="T60" fmla="*/ 278945 h 440259"/>
              <a:gd name="T61" fmla="*/ 278945 h 440259"/>
              <a:gd name="T62" fmla="*/ 278945 h 440259"/>
              <a:gd name="T63" fmla="*/ 278945 h 440259"/>
              <a:gd name="T64" fmla="*/ 278945 h 440259"/>
              <a:gd name="T65" fmla="*/ 278945 h 440259"/>
              <a:gd name="T66" fmla="*/ 278945 h 440259"/>
              <a:gd name="T67" fmla="*/ 278945 h 440259"/>
              <a:gd name="T68" fmla="*/ 278945 h 440259"/>
              <a:gd name="T69" fmla="*/ 278945 h 440259"/>
              <a:gd name="T70" fmla="*/ 278945 h 440259"/>
              <a:gd name="T71" fmla="*/ 278945 h 440259"/>
              <a:gd name="T72" fmla="*/ 278945 h 440259"/>
              <a:gd name="T73" fmla="*/ 278945 h 4402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089" h="3086">
                <a:moveTo>
                  <a:pt x="3076" y="1373"/>
                </a:moveTo>
                <a:cubicBezTo>
                  <a:pt x="3072" y="1330"/>
                  <a:pt x="3021" y="1297"/>
                  <a:pt x="2977" y="1297"/>
                </a:cubicBezTo>
                <a:cubicBezTo>
                  <a:pt x="2836" y="1297"/>
                  <a:pt x="2711" y="1215"/>
                  <a:pt x="2658" y="1086"/>
                </a:cubicBezTo>
                <a:cubicBezTo>
                  <a:pt x="2604" y="955"/>
                  <a:pt x="2639" y="802"/>
                  <a:pt x="2744" y="705"/>
                </a:cubicBezTo>
                <a:cubicBezTo>
                  <a:pt x="2777" y="675"/>
                  <a:pt x="2781" y="624"/>
                  <a:pt x="2754" y="589"/>
                </a:cubicBezTo>
                <a:cubicBezTo>
                  <a:pt x="2681" y="497"/>
                  <a:pt x="2599" y="414"/>
                  <a:pt x="2509" y="342"/>
                </a:cubicBezTo>
                <a:cubicBezTo>
                  <a:pt x="2474" y="314"/>
                  <a:pt x="2423" y="318"/>
                  <a:pt x="2392" y="352"/>
                </a:cubicBezTo>
                <a:cubicBezTo>
                  <a:pt x="2300" y="453"/>
                  <a:pt x="2135" y="491"/>
                  <a:pt x="2008" y="438"/>
                </a:cubicBezTo>
                <a:cubicBezTo>
                  <a:pt x="1875" y="382"/>
                  <a:pt x="1791" y="248"/>
                  <a:pt x="1800" y="103"/>
                </a:cubicBezTo>
                <a:cubicBezTo>
                  <a:pt x="1802" y="58"/>
                  <a:pt x="1769" y="19"/>
                  <a:pt x="1724" y="13"/>
                </a:cubicBezTo>
                <a:cubicBezTo>
                  <a:pt x="1609" y="0"/>
                  <a:pt x="1493" y="0"/>
                  <a:pt x="1377" y="12"/>
                </a:cubicBezTo>
                <a:cubicBezTo>
                  <a:pt x="1332" y="17"/>
                  <a:pt x="1299" y="56"/>
                  <a:pt x="1301" y="101"/>
                </a:cubicBezTo>
                <a:cubicBezTo>
                  <a:pt x="1306" y="244"/>
                  <a:pt x="1221" y="376"/>
                  <a:pt x="1090" y="429"/>
                </a:cubicBezTo>
                <a:cubicBezTo>
                  <a:pt x="964" y="481"/>
                  <a:pt x="800" y="443"/>
                  <a:pt x="708" y="343"/>
                </a:cubicBezTo>
                <a:cubicBezTo>
                  <a:pt x="678" y="309"/>
                  <a:pt x="627" y="305"/>
                  <a:pt x="592" y="333"/>
                </a:cubicBezTo>
                <a:cubicBezTo>
                  <a:pt x="499" y="405"/>
                  <a:pt x="415" y="488"/>
                  <a:pt x="342" y="579"/>
                </a:cubicBezTo>
                <a:cubicBezTo>
                  <a:pt x="314" y="615"/>
                  <a:pt x="318" y="666"/>
                  <a:pt x="352" y="696"/>
                </a:cubicBezTo>
                <a:cubicBezTo>
                  <a:pt x="459" y="794"/>
                  <a:pt x="494" y="948"/>
                  <a:pt x="438" y="1081"/>
                </a:cubicBezTo>
                <a:cubicBezTo>
                  <a:pt x="385" y="1208"/>
                  <a:pt x="253" y="1290"/>
                  <a:pt x="102" y="1290"/>
                </a:cubicBezTo>
                <a:cubicBezTo>
                  <a:pt x="54" y="1288"/>
                  <a:pt x="19" y="1321"/>
                  <a:pt x="13" y="1365"/>
                </a:cubicBezTo>
                <a:cubicBezTo>
                  <a:pt x="0" y="1481"/>
                  <a:pt x="0" y="1599"/>
                  <a:pt x="13" y="1716"/>
                </a:cubicBezTo>
                <a:cubicBezTo>
                  <a:pt x="18" y="1759"/>
                  <a:pt x="70" y="1792"/>
                  <a:pt x="114" y="1792"/>
                </a:cubicBezTo>
                <a:cubicBezTo>
                  <a:pt x="248" y="1788"/>
                  <a:pt x="377" y="1871"/>
                  <a:pt x="431" y="2003"/>
                </a:cubicBezTo>
                <a:cubicBezTo>
                  <a:pt x="485" y="2134"/>
                  <a:pt x="450" y="2287"/>
                  <a:pt x="345" y="2384"/>
                </a:cubicBezTo>
                <a:cubicBezTo>
                  <a:pt x="312" y="2414"/>
                  <a:pt x="308" y="2465"/>
                  <a:pt x="335" y="2500"/>
                </a:cubicBezTo>
                <a:cubicBezTo>
                  <a:pt x="407" y="2591"/>
                  <a:pt x="489" y="2674"/>
                  <a:pt x="579" y="2747"/>
                </a:cubicBezTo>
                <a:cubicBezTo>
                  <a:pt x="615" y="2775"/>
                  <a:pt x="666" y="2771"/>
                  <a:pt x="697" y="2738"/>
                </a:cubicBezTo>
                <a:cubicBezTo>
                  <a:pt x="789" y="2636"/>
                  <a:pt x="954" y="2598"/>
                  <a:pt x="1081" y="2651"/>
                </a:cubicBezTo>
                <a:cubicBezTo>
                  <a:pt x="1214" y="2707"/>
                  <a:pt x="1298" y="2841"/>
                  <a:pt x="1289" y="2986"/>
                </a:cubicBezTo>
                <a:cubicBezTo>
                  <a:pt x="1287" y="3031"/>
                  <a:pt x="1320" y="3071"/>
                  <a:pt x="1365" y="3076"/>
                </a:cubicBezTo>
                <a:cubicBezTo>
                  <a:pt x="1424" y="3083"/>
                  <a:pt x="1483" y="3086"/>
                  <a:pt x="1543" y="3086"/>
                </a:cubicBezTo>
                <a:cubicBezTo>
                  <a:pt x="1599" y="3086"/>
                  <a:pt x="1656" y="3083"/>
                  <a:pt x="1712" y="3077"/>
                </a:cubicBezTo>
                <a:cubicBezTo>
                  <a:pt x="1757" y="3072"/>
                  <a:pt x="1790" y="3033"/>
                  <a:pt x="1788" y="2988"/>
                </a:cubicBezTo>
                <a:cubicBezTo>
                  <a:pt x="1783" y="2846"/>
                  <a:pt x="1868" y="2713"/>
                  <a:pt x="1999" y="2660"/>
                </a:cubicBezTo>
                <a:cubicBezTo>
                  <a:pt x="2126" y="2608"/>
                  <a:pt x="2289" y="2646"/>
                  <a:pt x="2381" y="2747"/>
                </a:cubicBezTo>
                <a:cubicBezTo>
                  <a:pt x="2411" y="2780"/>
                  <a:pt x="2462" y="2784"/>
                  <a:pt x="2497" y="2756"/>
                </a:cubicBezTo>
                <a:cubicBezTo>
                  <a:pt x="2589" y="2684"/>
                  <a:pt x="2673" y="2601"/>
                  <a:pt x="2747" y="2510"/>
                </a:cubicBezTo>
                <a:cubicBezTo>
                  <a:pt x="2775" y="2474"/>
                  <a:pt x="2771" y="2423"/>
                  <a:pt x="2737" y="2393"/>
                </a:cubicBezTo>
                <a:cubicBezTo>
                  <a:pt x="2630" y="2295"/>
                  <a:pt x="2595" y="2141"/>
                  <a:pt x="2651" y="2008"/>
                </a:cubicBezTo>
                <a:cubicBezTo>
                  <a:pt x="2703" y="1883"/>
                  <a:pt x="2830" y="1799"/>
                  <a:pt x="2966" y="1799"/>
                </a:cubicBezTo>
                <a:lnTo>
                  <a:pt x="2985" y="1800"/>
                </a:lnTo>
                <a:cubicBezTo>
                  <a:pt x="3030" y="1803"/>
                  <a:pt x="3070" y="1769"/>
                  <a:pt x="3076" y="1724"/>
                </a:cubicBezTo>
                <a:cubicBezTo>
                  <a:pt x="3089" y="1608"/>
                  <a:pt x="3089" y="1490"/>
                  <a:pt x="3076" y="1373"/>
                </a:cubicBezTo>
                <a:close/>
                <a:moveTo>
                  <a:pt x="1545" y="2433"/>
                </a:moveTo>
                <a:cubicBezTo>
                  <a:pt x="1054" y="2433"/>
                  <a:pt x="656" y="2035"/>
                  <a:pt x="656" y="1545"/>
                </a:cubicBezTo>
                <a:cubicBezTo>
                  <a:pt x="656" y="1054"/>
                  <a:pt x="1054" y="656"/>
                  <a:pt x="1545" y="656"/>
                </a:cubicBezTo>
                <a:cubicBezTo>
                  <a:pt x="2035" y="656"/>
                  <a:pt x="2433" y="1054"/>
                  <a:pt x="2433" y="1545"/>
                </a:cubicBezTo>
                <a:cubicBezTo>
                  <a:pt x="2433" y="1711"/>
                  <a:pt x="2387" y="1867"/>
                  <a:pt x="2308" y="2000"/>
                </a:cubicBezTo>
                <a:lnTo>
                  <a:pt x="1918" y="1611"/>
                </a:lnTo>
                <a:cubicBezTo>
                  <a:pt x="1947" y="1545"/>
                  <a:pt x="1961" y="1473"/>
                  <a:pt x="1961" y="1398"/>
                </a:cubicBezTo>
                <a:cubicBezTo>
                  <a:pt x="1961" y="1253"/>
                  <a:pt x="1905" y="1116"/>
                  <a:pt x="1802" y="1013"/>
                </a:cubicBezTo>
                <a:cubicBezTo>
                  <a:pt x="1699" y="910"/>
                  <a:pt x="1562" y="854"/>
                  <a:pt x="1417" y="854"/>
                </a:cubicBezTo>
                <a:cubicBezTo>
                  <a:pt x="1368" y="854"/>
                  <a:pt x="1320" y="860"/>
                  <a:pt x="1273" y="873"/>
                </a:cubicBezTo>
                <a:cubicBezTo>
                  <a:pt x="1253" y="878"/>
                  <a:pt x="1236" y="895"/>
                  <a:pt x="1230" y="916"/>
                </a:cubicBezTo>
                <a:cubicBezTo>
                  <a:pt x="1225" y="937"/>
                  <a:pt x="1231" y="958"/>
                  <a:pt x="1247" y="975"/>
                </a:cubicBezTo>
                <a:cubicBezTo>
                  <a:pt x="1247" y="975"/>
                  <a:pt x="1440" y="1168"/>
                  <a:pt x="1504" y="1232"/>
                </a:cubicBezTo>
                <a:cubicBezTo>
                  <a:pt x="1511" y="1239"/>
                  <a:pt x="1511" y="1255"/>
                  <a:pt x="1510" y="1261"/>
                </a:cubicBezTo>
                <a:lnTo>
                  <a:pt x="1509" y="1265"/>
                </a:lnTo>
                <a:cubicBezTo>
                  <a:pt x="1503" y="1336"/>
                  <a:pt x="1490" y="1421"/>
                  <a:pt x="1480" y="1453"/>
                </a:cubicBezTo>
                <a:cubicBezTo>
                  <a:pt x="1478" y="1455"/>
                  <a:pt x="1477" y="1456"/>
                  <a:pt x="1476" y="1457"/>
                </a:cubicBezTo>
                <a:cubicBezTo>
                  <a:pt x="1474" y="1459"/>
                  <a:pt x="1473" y="1460"/>
                  <a:pt x="1471" y="1462"/>
                </a:cubicBezTo>
                <a:cubicBezTo>
                  <a:pt x="1438" y="1472"/>
                  <a:pt x="1352" y="1485"/>
                  <a:pt x="1280" y="1491"/>
                </a:cubicBezTo>
                <a:lnTo>
                  <a:pt x="1280" y="1491"/>
                </a:lnTo>
                <a:lnTo>
                  <a:pt x="1277" y="1492"/>
                </a:lnTo>
                <a:cubicBezTo>
                  <a:pt x="1277" y="1492"/>
                  <a:pt x="1276" y="1492"/>
                  <a:pt x="1274" y="1492"/>
                </a:cubicBezTo>
                <a:cubicBezTo>
                  <a:pt x="1266" y="1492"/>
                  <a:pt x="1255" y="1490"/>
                  <a:pt x="1245" y="1479"/>
                </a:cubicBezTo>
                <a:cubicBezTo>
                  <a:pt x="1178" y="1412"/>
                  <a:pt x="993" y="1229"/>
                  <a:pt x="993" y="1229"/>
                </a:cubicBezTo>
                <a:cubicBezTo>
                  <a:pt x="977" y="1213"/>
                  <a:pt x="960" y="1209"/>
                  <a:pt x="948" y="1209"/>
                </a:cubicBezTo>
                <a:cubicBezTo>
                  <a:pt x="922" y="1209"/>
                  <a:pt x="898" y="1228"/>
                  <a:pt x="891" y="1256"/>
                </a:cubicBezTo>
                <a:cubicBezTo>
                  <a:pt x="840" y="1444"/>
                  <a:pt x="894" y="1646"/>
                  <a:pt x="1031" y="1784"/>
                </a:cubicBezTo>
                <a:cubicBezTo>
                  <a:pt x="1134" y="1886"/>
                  <a:pt x="1271" y="1943"/>
                  <a:pt x="1417" y="1943"/>
                </a:cubicBezTo>
                <a:cubicBezTo>
                  <a:pt x="1491" y="1943"/>
                  <a:pt x="1563" y="1928"/>
                  <a:pt x="1629" y="1900"/>
                </a:cubicBezTo>
                <a:lnTo>
                  <a:pt x="2023" y="2293"/>
                </a:lnTo>
                <a:cubicBezTo>
                  <a:pt x="1885" y="2382"/>
                  <a:pt x="1721" y="2433"/>
                  <a:pt x="1545" y="2433"/>
                </a:cubicBezTo>
                <a:close/>
              </a:path>
            </a:pathLst>
          </a:custGeom>
          <a:solidFill>
            <a:schemeClr val="accent1"/>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sz="1800" b="0" i="0" u="none" strike="noStrike" kern="1200" cap="none" spc="0" normalizeH="0" baseline="0" noProof="0">
              <a:ln>
                <a:noFill/>
              </a:ln>
              <a:solidFill>
                <a:srgbClr val="FFFFFF"/>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87" name="PA-Freeform: Shape 36">
            <a:extLst>
              <a:ext uri="{FF2B5EF4-FFF2-40B4-BE49-F238E27FC236}">
                <a16:creationId xmlns:a16="http://schemas.microsoft.com/office/drawing/2014/main" id="{2A88C1BA-A2FD-476B-8A75-DA12BA570A33}"/>
              </a:ext>
            </a:extLst>
          </p:cNvPr>
          <p:cNvSpPr/>
          <p:nvPr/>
        </p:nvSpPr>
        <p:spPr bwMode="auto">
          <a:xfrm>
            <a:off x="10918355" y="2794213"/>
            <a:ext cx="679338" cy="677671"/>
          </a:xfrm>
          <a:custGeom>
            <a:gdLst>
              <a:gd name="T0" fmla="*/ 278945 h 440259"/>
              <a:gd name="T1" fmla="*/ 278945 h 440259"/>
              <a:gd name="T2" fmla="*/ 278945 h 440259"/>
              <a:gd name="T3" fmla="*/ 278945 h 440259"/>
              <a:gd name="T4" fmla="*/ 278945 h 440259"/>
              <a:gd name="T5" fmla="*/ 278945 h 440259"/>
              <a:gd name="T6" fmla="*/ 278945 h 440259"/>
              <a:gd name="T7" fmla="*/ 278945 h 440259"/>
              <a:gd name="T8" fmla="*/ 278945 h 440259"/>
              <a:gd name="T9" fmla="*/ 278945 h 440259"/>
              <a:gd name="T10" fmla="*/ 278945 h 440259"/>
              <a:gd name="T11" fmla="*/ 278945 h 440259"/>
              <a:gd name="T12" fmla="*/ 278945 h 440259"/>
              <a:gd name="T13" fmla="*/ 278945 h 440259"/>
              <a:gd name="T14" fmla="*/ 278945 h 440259"/>
              <a:gd name="T15" fmla="*/ 278945 h 440259"/>
              <a:gd name="T16" fmla="*/ 278945 h 440259"/>
              <a:gd name="T17" fmla="*/ 278945 h 440259"/>
              <a:gd name="T18" fmla="*/ 278945 h 440259"/>
              <a:gd name="T19" fmla="*/ 278945 h 440259"/>
              <a:gd name="T20" fmla="*/ 278945 h 440259"/>
              <a:gd name="T21" fmla="*/ 278945 h 440259"/>
              <a:gd name="T22" fmla="*/ 278945 h 440259"/>
              <a:gd name="T23" fmla="*/ 278945 h 440259"/>
              <a:gd name="T24" fmla="*/ 278945 h 440259"/>
              <a:gd name="T25" fmla="*/ 278945 h 440259"/>
              <a:gd name="T26" fmla="*/ 278945 h 440259"/>
              <a:gd name="T27" fmla="*/ 278945 h 440259"/>
              <a:gd name="T28" fmla="*/ 278945 h 440259"/>
              <a:gd name="T29" fmla="*/ 278945 h 440259"/>
              <a:gd name="T30" fmla="*/ 278945 h 440259"/>
              <a:gd name="T31" fmla="*/ 278945 h 440259"/>
              <a:gd name="T32" fmla="*/ 278945 h 440259"/>
              <a:gd name="T33" fmla="*/ 278945 h 440259"/>
              <a:gd name="T34" fmla="*/ 278945 h 440259"/>
              <a:gd name="T35" fmla="*/ 278945 h 440259"/>
              <a:gd name="T36" fmla="*/ 278945 h 440259"/>
              <a:gd name="T37" fmla="*/ 278945 h 440259"/>
              <a:gd name="T38" fmla="*/ 278945 h 440259"/>
              <a:gd name="T39" fmla="*/ 278945 h 440259"/>
              <a:gd name="T40" fmla="*/ 278945 h 440259"/>
              <a:gd name="T41" fmla="*/ 278945 h 440259"/>
              <a:gd name="T42" fmla="*/ 88862 h 440259"/>
              <a:gd name="T43" fmla="*/ 88862 h 440259"/>
              <a:gd name="T44" fmla="*/ 278945 h 440259"/>
              <a:gd name="T45" fmla="*/ 278945 h 440259"/>
              <a:gd name="T46" fmla="*/ 278945 h 440259"/>
              <a:gd name="T47" fmla="*/ 278945 h 440259"/>
              <a:gd name="T48" fmla="*/ 278945 h 440259"/>
              <a:gd name="T49" fmla="*/ 278945 h 440259"/>
              <a:gd name="T50" fmla="*/ 278945 h 440259"/>
              <a:gd name="T51" fmla="*/ 278945 h 440259"/>
              <a:gd name="T52" fmla="*/ 278945 h 440259"/>
              <a:gd name="T53" fmla="*/ 278945 h 440259"/>
              <a:gd name="T54" fmla="*/ 278945 h 440259"/>
              <a:gd name="T55" fmla="*/ 278945 h 440259"/>
              <a:gd name="T56" fmla="*/ 278945 h 440259"/>
              <a:gd name="T57" fmla="*/ 278945 h 440259"/>
              <a:gd name="T58" fmla="*/ 278945 h 440259"/>
              <a:gd name="T59" fmla="*/ 278945 h 440259"/>
              <a:gd name="T60" fmla="*/ 278945 h 440259"/>
              <a:gd name="T61" fmla="*/ 278945 h 440259"/>
              <a:gd name="T62" fmla="*/ 278945 h 440259"/>
              <a:gd name="T63" fmla="*/ 278945 h 440259"/>
              <a:gd name="T64" fmla="*/ 278945 h 440259"/>
              <a:gd name="T65" fmla="*/ 278945 h 440259"/>
              <a:gd name="T66" fmla="*/ 278945 h 440259"/>
              <a:gd name="T67" fmla="*/ 278945 h 440259"/>
              <a:gd name="T68" fmla="*/ 278945 h 440259"/>
              <a:gd name="T69" fmla="*/ 278945 h 440259"/>
              <a:gd name="T70" fmla="*/ 278945 h 440259"/>
              <a:gd name="T71" fmla="*/ 278945 h 440259"/>
              <a:gd name="T72" fmla="*/ 278945 h 440259"/>
              <a:gd name="T73" fmla="*/ 278945 h 4402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089" h="3086">
                <a:moveTo>
                  <a:pt x="3076" y="1373"/>
                </a:moveTo>
                <a:cubicBezTo>
                  <a:pt x="3072" y="1330"/>
                  <a:pt x="3021" y="1297"/>
                  <a:pt x="2977" y="1297"/>
                </a:cubicBezTo>
                <a:cubicBezTo>
                  <a:pt x="2836" y="1297"/>
                  <a:pt x="2711" y="1215"/>
                  <a:pt x="2658" y="1086"/>
                </a:cubicBezTo>
                <a:cubicBezTo>
                  <a:pt x="2604" y="955"/>
                  <a:pt x="2639" y="802"/>
                  <a:pt x="2744" y="705"/>
                </a:cubicBezTo>
                <a:cubicBezTo>
                  <a:pt x="2777" y="675"/>
                  <a:pt x="2781" y="624"/>
                  <a:pt x="2754" y="589"/>
                </a:cubicBezTo>
                <a:cubicBezTo>
                  <a:pt x="2681" y="497"/>
                  <a:pt x="2599" y="414"/>
                  <a:pt x="2509" y="342"/>
                </a:cubicBezTo>
                <a:cubicBezTo>
                  <a:pt x="2474" y="314"/>
                  <a:pt x="2423" y="318"/>
                  <a:pt x="2392" y="352"/>
                </a:cubicBezTo>
                <a:cubicBezTo>
                  <a:pt x="2300" y="453"/>
                  <a:pt x="2135" y="491"/>
                  <a:pt x="2008" y="438"/>
                </a:cubicBezTo>
                <a:cubicBezTo>
                  <a:pt x="1875" y="382"/>
                  <a:pt x="1791" y="248"/>
                  <a:pt x="1800" y="103"/>
                </a:cubicBezTo>
                <a:cubicBezTo>
                  <a:pt x="1802" y="58"/>
                  <a:pt x="1769" y="19"/>
                  <a:pt x="1724" y="13"/>
                </a:cubicBezTo>
                <a:cubicBezTo>
                  <a:pt x="1609" y="0"/>
                  <a:pt x="1493" y="0"/>
                  <a:pt x="1377" y="12"/>
                </a:cubicBezTo>
                <a:cubicBezTo>
                  <a:pt x="1332" y="17"/>
                  <a:pt x="1299" y="56"/>
                  <a:pt x="1301" y="101"/>
                </a:cubicBezTo>
                <a:cubicBezTo>
                  <a:pt x="1306" y="244"/>
                  <a:pt x="1221" y="376"/>
                  <a:pt x="1090" y="429"/>
                </a:cubicBezTo>
                <a:cubicBezTo>
                  <a:pt x="964" y="481"/>
                  <a:pt x="800" y="443"/>
                  <a:pt x="708" y="343"/>
                </a:cubicBezTo>
                <a:cubicBezTo>
                  <a:pt x="678" y="309"/>
                  <a:pt x="627" y="305"/>
                  <a:pt x="592" y="333"/>
                </a:cubicBezTo>
                <a:cubicBezTo>
                  <a:pt x="499" y="405"/>
                  <a:pt x="415" y="488"/>
                  <a:pt x="342" y="579"/>
                </a:cubicBezTo>
                <a:cubicBezTo>
                  <a:pt x="314" y="615"/>
                  <a:pt x="318" y="666"/>
                  <a:pt x="352" y="696"/>
                </a:cubicBezTo>
                <a:cubicBezTo>
                  <a:pt x="459" y="794"/>
                  <a:pt x="494" y="948"/>
                  <a:pt x="438" y="1081"/>
                </a:cubicBezTo>
                <a:cubicBezTo>
                  <a:pt x="385" y="1208"/>
                  <a:pt x="253" y="1290"/>
                  <a:pt x="102" y="1290"/>
                </a:cubicBezTo>
                <a:cubicBezTo>
                  <a:pt x="54" y="1288"/>
                  <a:pt x="19" y="1321"/>
                  <a:pt x="13" y="1365"/>
                </a:cubicBezTo>
                <a:cubicBezTo>
                  <a:pt x="0" y="1481"/>
                  <a:pt x="0" y="1599"/>
                  <a:pt x="13" y="1716"/>
                </a:cubicBezTo>
                <a:cubicBezTo>
                  <a:pt x="18" y="1759"/>
                  <a:pt x="70" y="1792"/>
                  <a:pt x="114" y="1792"/>
                </a:cubicBezTo>
                <a:cubicBezTo>
                  <a:pt x="248" y="1788"/>
                  <a:pt x="377" y="1871"/>
                  <a:pt x="431" y="2003"/>
                </a:cubicBezTo>
                <a:cubicBezTo>
                  <a:pt x="485" y="2134"/>
                  <a:pt x="450" y="2287"/>
                  <a:pt x="345" y="2384"/>
                </a:cubicBezTo>
                <a:cubicBezTo>
                  <a:pt x="312" y="2414"/>
                  <a:pt x="308" y="2465"/>
                  <a:pt x="335" y="2500"/>
                </a:cubicBezTo>
                <a:cubicBezTo>
                  <a:pt x="407" y="2591"/>
                  <a:pt x="489" y="2674"/>
                  <a:pt x="579" y="2747"/>
                </a:cubicBezTo>
                <a:cubicBezTo>
                  <a:pt x="615" y="2775"/>
                  <a:pt x="666" y="2771"/>
                  <a:pt x="697" y="2738"/>
                </a:cubicBezTo>
                <a:cubicBezTo>
                  <a:pt x="789" y="2636"/>
                  <a:pt x="954" y="2598"/>
                  <a:pt x="1081" y="2651"/>
                </a:cubicBezTo>
                <a:cubicBezTo>
                  <a:pt x="1214" y="2707"/>
                  <a:pt x="1298" y="2841"/>
                  <a:pt x="1289" y="2986"/>
                </a:cubicBezTo>
                <a:cubicBezTo>
                  <a:pt x="1287" y="3031"/>
                  <a:pt x="1320" y="3071"/>
                  <a:pt x="1365" y="3076"/>
                </a:cubicBezTo>
                <a:cubicBezTo>
                  <a:pt x="1424" y="3083"/>
                  <a:pt x="1483" y="3086"/>
                  <a:pt x="1543" y="3086"/>
                </a:cubicBezTo>
                <a:cubicBezTo>
                  <a:pt x="1599" y="3086"/>
                  <a:pt x="1656" y="3083"/>
                  <a:pt x="1712" y="3077"/>
                </a:cubicBezTo>
                <a:cubicBezTo>
                  <a:pt x="1757" y="3072"/>
                  <a:pt x="1790" y="3033"/>
                  <a:pt x="1788" y="2988"/>
                </a:cubicBezTo>
                <a:cubicBezTo>
                  <a:pt x="1783" y="2846"/>
                  <a:pt x="1868" y="2713"/>
                  <a:pt x="1999" y="2660"/>
                </a:cubicBezTo>
                <a:cubicBezTo>
                  <a:pt x="2126" y="2608"/>
                  <a:pt x="2289" y="2646"/>
                  <a:pt x="2381" y="2747"/>
                </a:cubicBezTo>
                <a:cubicBezTo>
                  <a:pt x="2411" y="2780"/>
                  <a:pt x="2462" y="2784"/>
                  <a:pt x="2497" y="2756"/>
                </a:cubicBezTo>
                <a:cubicBezTo>
                  <a:pt x="2589" y="2684"/>
                  <a:pt x="2673" y="2601"/>
                  <a:pt x="2747" y="2510"/>
                </a:cubicBezTo>
                <a:cubicBezTo>
                  <a:pt x="2775" y="2474"/>
                  <a:pt x="2771" y="2423"/>
                  <a:pt x="2737" y="2393"/>
                </a:cubicBezTo>
                <a:cubicBezTo>
                  <a:pt x="2630" y="2295"/>
                  <a:pt x="2595" y="2141"/>
                  <a:pt x="2651" y="2008"/>
                </a:cubicBezTo>
                <a:cubicBezTo>
                  <a:pt x="2703" y="1883"/>
                  <a:pt x="2830" y="1799"/>
                  <a:pt x="2966" y="1799"/>
                </a:cubicBezTo>
                <a:lnTo>
                  <a:pt x="2985" y="1800"/>
                </a:lnTo>
                <a:cubicBezTo>
                  <a:pt x="3030" y="1803"/>
                  <a:pt x="3070" y="1769"/>
                  <a:pt x="3076" y="1724"/>
                </a:cubicBezTo>
                <a:cubicBezTo>
                  <a:pt x="3089" y="1608"/>
                  <a:pt x="3089" y="1490"/>
                  <a:pt x="3076" y="1373"/>
                </a:cubicBezTo>
                <a:close/>
                <a:moveTo>
                  <a:pt x="1545" y="2433"/>
                </a:moveTo>
                <a:cubicBezTo>
                  <a:pt x="1054" y="2433"/>
                  <a:pt x="656" y="2035"/>
                  <a:pt x="656" y="1545"/>
                </a:cubicBezTo>
                <a:cubicBezTo>
                  <a:pt x="656" y="1054"/>
                  <a:pt x="1054" y="656"/>
                  <a:pt x="1545" y="656"/>
                </a:cubicBezTo>
                <a:cubicBezTo>
                  <a:pt x="2035" y="656"/>
                  <a:pt x="2433" y="1054"/>
                  <a:pt x="2433" y="1545"/>
                </a:cubicBezTo>
                <a:cubicBezTo>
                  <a:pt x="2433" y="1711"/>
                  <a:pt x="2387" y="1867"/>
                  <a:pt x="2308" y="2000"/>
                </a:cubicBezTo>
                <a:lnTo>
                  <a:pt x="1918" y="1611"/>
                </a:lnTo>
                <a:cubicBezTo>
                  <a:pt x="1947" y="1545"/>
                  <a:pt x="1961" y="1473"/>
                  <a:pt x="1961" y="1398"/>
                </a:cubicBezTo>
                <a:cubicBezTo>
                  <a:pt x="1961" y="1253"/>
                  <a:pt x="1905" y="1116"/>
                  <a:pt x="1802" y="1013"/>
                </a:cubicBezTo>
                <a:cubicBezTo>
                  <a:pt x="1699" y="910"/>
                  <a:pt x="1562" y="854"/>
                  <a:pt x="1417" y="854"/>
                </a:cubicBezTo>
                <a:cubicBezTo>
                  <a:pt x="1368" y="854"/>
                  <a:pt x="1320" y="860"/>
                  <a:pt x="1273" y="873"/>
                </a:cubicBezTo>
                <a:cubicBezTo>
                  <a:pt x="1253" y="878"/>
                  <a:pt x="1236" y="895"/>
                  <a:pt x="1230" y="916"/>
                </a:cubicBezTo>
                <a:cubicBezTo>
                  <a:pt x="1225" y="937"/>
                  <a:pt x="1231" y="958"/>
                  <a:pt x="1247" y="975"/>
                </a:cubicBezTo>
                <a:cubicBezTo>
                  <a:pt x="1247" y="975"/>
                  <a:pt x="1440" y="1168"/>
                  <a:pt x="1504" y="1232"/>
                </a:cubicBezTo>
                <a:cubicBezTo>
                  <a:pt x="1511" y="1239"/>
                  <a:pt x="1511" y="1255"/>
                  <a:pt x="1510" y="1261"/>
                </a:cubicBezTo>
                <a:lnTo>
                  <a:pt x="1509" y="1265"/>
                </a:lnTo>
                <a:cubicBezTo>
                  <a:pt x="1503" y="1336"/>
                  <a:pt x="1490" y="1421"/>
                  <a:pt x="1480" y="1453"/>
                </a:cubicBezTo>
                <a:cubicBezTo>
                  <a:pt x="1478" y="1455"/>
                  <a:pt x="1477" y="1456"/>
                  <a:pt x="1476" y="1457"/>
                </a:cubicBezTo>
                <a:cubicBezTo>
                  <a:pt x="1474" y="1459"/>
                  <a:pt x="1473" y="1460"/>
                  <a:pt x="1471" y="1462"/>
                </a:cubicBezTo>
                <a:cubicBezTo>
                  <a:pt x="1438" y="1472"/>
                  <a:pt x="1352" y="1485"/>
                  <a:pt x="1280" y="1491"/>
                </a:cubicBezTo>
                <a:lnTo>
                  <a:pt x="1280" y="1491"/>
                </a:lnTo>
                <a:lnTo>
                  <a:pt x="1277" y="1492"/>
                </a:lnTo>
                <a:cubicBezTo>
                  <a:pt x="1277" y="1492"/>
                  <a:pt x="1276" y="1492"/>
                  <a:pt x="1274" y="1492"/>
                </a:cubicBezTo>
                <a:cubicBezTo>
                  <a:pt x="1266" y="1492"/>
                  <a:pt x="1255" y="1490"/>
                  <a:pt x="1245" y="1479"/>
                </a:cubicBezTo>
                <a:cubicBezTo>
                  <a:pt x="1178" y="1412"/>
                  <a:pt x="993" y="1229"/>
                  <a:pt x="993" y="1229"/>
                </a:cubicBezTo>
                <a:cubicBezTo>
                  <a:pt x="977" y="1213"/>
                  <a:pt x="960" y="1209"/>
                  <a:pt x="948" y="1209"/>
                </a:cubicBezTo>
                <a:cubicBezTo>
                  <a:pt x="922" y="1209"/>
                  <a:pt x="898" y="1228"/>
                  <a:pt x="891" y="1256"/>
                </a:cubicBezTo>
                <a:cubicBezTo>
                  <a:pt x="840" y="1444"/>
                  <a:pt x="894" y="1646"/>
                  <a:pt x="1031" y="1784"/>
                </a:cubicBezTo>
                <a:cubicBezTo>
                  <a:pt x="1134" y="1886"/>
                  <a:pt x="1271" y="1943"/>
                  <a:pt x="1417" y="1943"/>
                </a:cubicBezTo>
                <a:cubicBezTo>
                  <a:pt x="1491" y="1943"/>
                  <a:pt x="1563" y="1928"/>
                  <a:pt x="1629" y="1900"/>
                </a:cubicBezTo>
                <a:lnTo>
                  <a:pt x="2023" y="2293"/>
                </a:lnTo>
                <a:cubicBezTo>
                  <a:pt x="1885" y="2382"/>
                  <a:pt x="1721" y="2433"/>
                  <a:pt x="1545" y="2433"/>
                </a:cubicBezTo>
                <a:close/>
              </a:path>
            </a:pathLst>
          </a:custGeom>
          <a:solidFill>
            <a:schemeClr val="accent2"/>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sz="1800" b="0" i="0" u="none" strike="noStrike" kern="1200" cap="none" spc="0" normalizeH="0" baseline="0" noProof="0">
              <a:ln>
                <a:noFill/>
              </a:ln>
              <a:solidFill>
                <a:srgbClr val="FFFFFF"/>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88" name="PA-Freeform: Shape 36">
            <a:extLst>
              <a:ext uri="{FF2B5EF4-FFF2-40B4-BE49-F238E27FC236}">
                <a16:creationId xmlns:a16="http://schemas.microsoft.com/office/drawing/2014/main" id="{3794E426-B9D5-406C-B390-78F2A9E6AE01}"/>
              </a:ext>
            </a:extLst>
          </p:cNvPr>
          <p:cNvSpPr/>
          <p:nvPr/>
        </p:nvSpPr>
        <p:spPr bwMode="auto">
          <a:xfrm>
            <a:off x="952995" y="2794213"/>
            <a:ext cx="776564" cy="774658"/>
          </a:xfrm>
          <a:custGeom>
            <a:gdLst>
              <a:gd name="T0" fmla="*/ 278945 h 440259"/>
              <a:gd name="T1" fmla="*/ 278945 h 440259"/>
              <a:gd name="T2" fmla="*/ 278945 h 440259"/>
              <a:gd name="T3" fmla="*/ 278945 h 440259"/>
              <a:gd name="T4" fmla="*/ 278945 h 440259"/>
              <a:gd name="T5" fmla="*/ 278945 h 440259"/>
              <a:gd name="T6" fmla="*/ 278945 h 440259"/>
              <a:gd name="T7" fmla="*/ 278945 h 440259"/>
              <a:gd name="T8" fmla="*/ 278945 h 440259"/>
              <a:gd name="T9" fmla="*/ 278945 h 440259"/>
              <a:gd name="T10" fmla="*/ 278945 h 440259"/>
              <a:gd name="T11" fmla="*/ 278945 h 440259"/>
              <a:gd name="T12" fmla="*/ 278945 h 440259"/>
              <a:gd name="T13" fmla="*/ 278945 h 440259"/>
              <a:gd name="T14" fmla="*/ 278945 h 440259"/>
              <a:gd name="T15" fmla="*/ 278945 h 440259"/>
              <a:gd name="T16" fmla="*/ 278945 h 440259"/>
              <a:gd name="T17" fmla="*/ 278945 h 440259"/>
              <a:gd name="T18" fmla="*/ 278945 h 440259"/>
              <a:gd name="T19" fmla="*/ 278945 h 440259"/>
              <a:gd name="T20" fmla="*/ 278945 h 440259"/>
              <a:gd name="T21" fmla="*/ 278945 h 440259"/>
              <a:gd name="T22" fmla="*/ 278945 h 440259"/>
              <a:gd name="T23" fmla="*/ 278945 h 440259"/>
              <a:gd name="T24" fmla="*/ 278945 h 440259"/>
              <a:gd name="T25" fmla="*/ 278945 h 440259"/>
              <a:gd name="T26" fmla="*/ 278945 h 440259"/>
              <a:gd name="T27" fmla="*/ 278945 h 440259"/>
              <a:gd name="T28" fmla="*/ 278945 h 440259"/>
              <a:gd name="T29" fmla="*/ 278945 h 440259"/>
              <a:gd name="T30" fmla="*/ 278945 h 440259"/>
              <a:gd name="T31" fmla="*/ 278945 h 440259"/>
              <a:gd name="T32" fmla="*/ 278945 h 440259"/>
              <a:gd name="T33" fmla="*/ 278945 h 440259"/>
              <a:gd name="T34" fmla="*/ 278945 h 440259"/>
              <a:gd name="T35" fmla="*/ 278945 h 440259"/>
              <a:gd name="T36" fmla="*/ 278945 h 440259"/>
              <a:gd name="T37" fmla="*/ 278945 h 440259"/>
              <a:gd name="T38" fmla="*/ 278945 h 440259"/>
              <a:gd name="T39" fmla="*/ 278945 h 440259"/>
              <a:gd name="T40" fmla="*/ 278945 h 440259"/>
              <a:gd name="T41" fmla="*/ 278945 h 440259"/>
              <a:gd name="T42" fmla="*/ 88862 h 440259"/>
              <a:gd name="T43" fmla="*/ 88862 h 440259"/>
              <a:gd name="T44" fmla="*/ 278945 h 440259"/>
              <a:gd name="T45" fmla="*/ 278945 h 440259"/>
              <a:gd name="T46" fmla="*/ 278945 h 440259"/>
              <a:gd name="T47" fmla="*/ 278945 h 440259"/>
              <a:gd name="T48" fmla="*/ 278945 h 440259"/>
              <a:gd name="T49" fmla="*/ 278945 h 440259"/>
              <a:gd name="T50" fmla="*/ 278945 h 440259"/>
              <a:gd name="T51" fmla="*/ 278945 h 440259"/>
              <a:gd name="T52" fmla="*/ 278945 h 440259"/>
              <a:gd name="T53" fmla="*/ 278945 h 440259"/>
              <a:gd name="T54" fmla="*/ 278945 h 440259"/>
              <a:gd name="T55" fmla="*/ 278945 h 440259"/>
              <a:gd name="T56" fmla="*/ 278945 h 440259"/>
              <a:gd name="T57" fmla="*/ 278945 h 440259"/>
              <a:gd name="T58" fmla="*/ 278945 h 440259"/>
              <a:gd name="T59" fmla="*/ 278945 h 440259"/>
              <a:gd name="T60" fmla="*/ 278945 h 440259"/>
              <a:gd name="T61" fmla="*/ 278945 h 440259"/>
              <a:gd name="T62" fmla="*/ 278945 h 440259"/>
              <a:gd name="T63" fmla="*/ 278945 h 440259"/>
              <a:gd name="T64" fmla="*/ 278945 h 440259"/>
              <a:gd name="T65" fmla="*/ 278945 h 440259"/>
              <a:gd name="T66" fmla="*/ 278945 h 440259"/>
              <a:gd name="T67" fmla="*/ 278945 h 440259"/>
              <a:gd name="T68" fmla="*/ 278945 h 440259"/>
              <a:gd name="T69" fmla="*/ 278945 h 440259"/>
              <a:gd name="T70" fmla="*/ 278945 h 440259"/>
              <a:gd name="T71" fmla="*/ 278945 h 440259"/>
              <a:gd name="T72" fmla="*/ 278945 h 440259"/>
              <a:gd name="T73" fmla="*/ 278945 h 4402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089" h="3086">
                <a:moveTo>
                  <a:pt x="3076" y="1373"/>
                </a:moveTo>
                <a:cubicBezTo>
                  <a:pt x="3072" y="1330"/>
                  <a:pt x="3021" y="1297"/>
                  <a:pt x="2977" y="1297"/>
                </a:cubicBezTo>
                <a:cubicBezTo>
                  <a:pt x="2836" y="1297"/>
                  <a:pt x="2711" y="1215"/>
                  <a:pt x="2658" y="1086"/>
                </a:cubicBezTo>
                <a:cubicBezTo>
                  <a:pt x="2604" y="955"/>
                  <a:pt x="2639" y="802"/>
                  <a:pt x="2744" y="705"/>
                </a:cubicBezTo>
                <a:cubicBezTo>
                  <a:pt x="2777" y="675"/>
                  <a:pt x="2781" y="624"/>
                  <a:pt x="2754" y="589"/>
                </a:cubicBezTo>
                <a:cubicBezTo>
                  <a:pt x="2681" y="497"/>
                  <a:pt x="2599" y="414"/>
                  <a:pt x="2509" y="342"/>
                </a:cubicBezTo>
                <a:cubicBezTo>
                  <a:pt x="2474" y="314"/>
                  <a:pt x="2423" y="318"/>
                  <a:pt x="2392" y="352"/>
                </a:cubicBezTo>
                <a:cubicBezTo>
                  <a:pt x="2300" y="453"/>
                  <a:pt x="2135" y="491"/>
                  <a:pt x="2008" y="438"/>
                </a:cubicBezTo>
                <a:cubicBezTo>
                  <a:pt x="1875" y="382"/>
                  <a:pt x="1791" y="248"/>
                  <a:pt x="1800" y="103"/>
                </a:cubicBezTo>
                <a:cubicBezTo>
                  <a:pt x="1802" y="58"/>
                  <a:pt x="1769" y="19"/>
                  <a:pt x="1724" y="13"/>
                </a:cubicBezTo>
                <a:cubicBezTo>
                  <a:pt x="1609" y="0"/>
                  <a:pt x="1493" y="0"/>
                  <a:pt x="1377" y="12"/>
                </a:cubicBezTo>
                <a:cubicBezTo>
                  <a:pt x="1332" y="17"/>
                  <a:pt x="1299" y="56"/>
                  <a:pt x="1301" y="101"/>
                </a:cubicBezTo>
                <a:cubicBezTo>
                  <a:pt x="1306" y="244"/>
                  <a:pt x="1221" y="376"/>
                  <a:pt x="1090" y="429"/>
                </a:cubicBezTo>
                <a:cubicBezTo>
                  <a:pt x="964" y="481"/>
                  <a:pt x="800" y="443"/>
                  <a:pt x="708" y="343"/>
                </a:cubicBezTo>
                <a:cubicBezTo>
                  <a:pt x="678" y="309"/>
                  <a:pt x="627" y="305"/>
                  <a:pt x="592" y="333"/>
                </a:cubicBezTo>
                <a:cubicBezTo>
                  <a:pt x="499" y="405"/>
                  <a:pt x="415" y="488"/>
                  <a:pt x="342" y="579"/>
                </a:cubicBezTo>
                <a:cubicBezTo>
                  <a:pt x="314" y="615"/>
                  <a:pt x="318" y="666"/>
                  <a:pt x="352" y="696"/>
                </a:cubicBezTo>
                <a:cubicBezTo>
                  <a:pt x="459" y="794"/>
                  <a:pt x="494" y="948"/>
                  <a:pt x="438" y="1081"/>
                </a:cubicBezTo>
                <a:cubicBezTo>
                  <a:pt x="385" y="1208"/>
                  <a:pt x="253" y="1290"/>
                  <a:pt x="102" y="1290"/>
                </a:cubicBezTo>
                <a:cubicBezTo>
                  <a:pt x="54" y="1288"/>
                  <a:pt x="19" y="1321"/>
                  <a:pt x="13" y="1365"/>
                </a:cubicBezTo>
                <a:cubicBezTo>
                  <a:pt x="0" y="1481"/>
                  <a:pt x="0" y="1599"/>
                  <a:pt x="13" y="1716"/>
                </a:cubicBezTo>
                <a:cubicBezTo>
                  <a:pt x="18" y="1759"/>
                  <a:pt x="70" y="1792"/>
                  <a:pt x="114" y="1792"/>
                </a:cubicBezTo>
                <a:cubicBezTo>
                  <a:pt x="248" y="1788"/>
                  <a:pt x="377" y="1871"/>
                  <a:pt x="431" y="2003"/>
                </a:cubicBezTo>
                <a:cubicBezTo>
                  <a:pt x="485" y="2134"/>
                  <a:pt x="450" y="2287"/>
                  <a:pt x="345" y="2384"/>
                </a:cubicBezTo>
                <a:cubicBezTo>
                  <a:pt x="312" y="2414"/>
                  <a:pt x="308" y="2465"/>
                  <a:pt x="335" y="2500"/>
                </a:cubicBezTo>
                <a:cubicBezTo>
                  <a:pt x="407" y="2591"/>
                  <a:pt x="489" y="2674"/>
                  <a:pt x="579" y="2747"/>
                </a:cubicBezTo>
                <a:cubicBezTo>
                  <a:pt x="615" y="2775"/>
                  <a:pt x="666" y="2771"/>
                  <a:pt x="697" y="2738"/>
                </a:cubicBezTo>
                <a:cubicBezTo>
                  <a:pt x="789" y="2636"/>
                  <a:pt x="954" y="2598"/>
                  <a:pt x="1081" y="2651"/>
                </a:cubicBezTo>
                <a:cubicBezTo>
                  <a:pt x="1214" y="2707"/>
                  <a:pt x="1298" y="2841"/>
                  <a:pt x="1289" y="2986"/>
                </a:cubicBezTo>
                <a:cubicBezTo>
                  <a:pt x="1287" y="3031"/>
                  <a:pt x="1320" y="3071"/>
                  <a:pt x="1365" y="3076"/>
                </a:cubicBezTo>
                <a:cubicBezTo>
                  <a:pt x="1424" y="3083"/>
                  <a:pt x="1483" y="3086"/>
                  <a:pt x="1543" y="3086"/>
                </a:cubicBezTo>
                <a:cubicBezTo>
                  <a:pt x="1599" y="3086"/>
                  <a:pt x="1656" y="3083"/>
                  <a:pt x="1712" y="3077"/>
                </a:cubicBezTo>
                <a:cubicBezTo>
                  <a:pt x="1757" y="3072"/>
                  <a:pt x="1790" y="3033"/>
                  <a:pt x="1788" y="2988"/>
                </a:cubicBezTo>
                <a:cubicBezTo>
                  <a:pt x="1783" y="2846"/>
                  <a:pt x="1868" y="2713"/>
                  <a:pt x="1999" y="2660"/>
                </a:cubicBezTo>
                <a:cubicBezTo>
                  <a:pt x="2126" y="2608"/>
                  <a:pt x="2289" y="2646"/>
                  <a:pt x="2381" y="2747"/>
                </a:cubicBezTo>
                <a:cubicBezTo>
                  <a:pt x="2411" y="2780"/>
                  <a:pt x="2462" y="2784"/>
                  <a:pt x="2497" y="2756"/>
                </a:cubicBezTo>
                <a:cubicBezTo>
                  <a:pt x="2589" y="2684"/>
                  <a:pt x="2673" y="2601"/>
                  <a:pt x="2747" y="2510"/>
                </a:cubicBezTo>
                <a:cubicBezTo>
                  <a:pt x="2775" y="2474"/>
                  <a:pt x="2771" y="2423"/>
                  <a:pt x="2737" y="2393"/>
                </a:cubicBezTo>
                <a:cubicBezTo>
                  <a:pt x="2630" y="2295"/>
                  <a:pt x="2595" y="2141"/>
                  <a:pt x="2651" y="2008"/>
                </a:cubicBezTo>
                <a:cubicBezTo>
                  <a:pt x="2703" y="1883"/>
                  <a:pt x="2830" y="1799"/>
                  <a:pt x="2966" y="1799"/>
                </a:cubicBezTo>
                <a:lnTo>
                  <a:pt x="2985" y="1800"/>
                </a:lnTo>
                <a:cubicBezTo>
                  <a:pt x="3030" y="1803"/>
                  <a:pt x="3070" y="1769"/>
                  <a:pt x="3076" y="1724"/>
                </a:cubicBezTo>
                <a:cubicBezTo>
                  <a:pt x="3089" y="1608"/>
                  <a:pt x="3089" y="1490"/>
                  <a:pt x="3076" y="1373"/>
                </a:cubicBezTo>
                <a:close/>
                <a:moveTo>
                  <a:pt x="1545" y="2433"/>
                </a:moveTo>
                <a:cubicBezTo>
                  <a:pt x="1054" y="2433"/>
                  <a:pt x="656" y="2035"/>
                  <a:pt x="656" y="1545"/>
                </a:cubicBezTo>
                <a:cubicBezTo>
                  <a:pt x="656" y="1054"/>
                  <a:pt x="1054" y="656"/>
                  <a:pt x="1545" y="656"/>
                </a:cubicBezTo>
                <a:cubicBezTo>
                  <a:pt x="2035" y="656"/>
                  <a:pt x="2433" y="1054"/>
                  <a:pt x="2433" y="1545"/>
                </a:cubicBezTo>
                <a:cubicBezTo>
                  <a:pt x="2433" y="1711"/>
                  <a:pt x="2387" y="1867"/>
                  <a:pt x="2308" y="2000"/>
                </a:cubicBezTo>
                <a:lnTo>
                  <a:pt x="1918" y="1611"/>
                </a:lnTo>
                <a:cubicBezTo>
                  <a:pt x="1947" y="1545"/>
                  <a:pt x="1961" y="1473"/>
                  <a:pt x="1961" y="1398"/>
                </a:cubicBezTo>
                <a:cubicBezTo>
                  <a:pt x="1961" y="1253"/>
                  <a:pt x="1905" y="1116"/>
                  <a:pt x="1802" y="1013"/>
                </a:cubicBezTo>
                <a:cubicBezTo>
                  <a:pt x="1699" y="910"/>
                  <a:pt x="1562" y="854"/>
                  <a:pt x="1417" y="854"/>
                </a:cubicBezTo>
                <a:cubicBezTo>
                  <a:pt x="1368" y="854"/>
                  <a:pt x="1320" y="860"/>
                  <a:pt x="1273" y="873"/>
                </a:cubicBezTo>
                <a:cubicBezTo>
                  <a:pt x="1253" y="878"/>
                  <a:pt x="1236" y="895"/>
                  <a:pt x="1230" y="916"/>
                </a:cubicBezTo>
                <a:cubicBezTo>
                  <a:pt x="1225" y="937"/>
                  <a:pt x="1231" y="958"/>
                  <a:pt x="1247" y="975"/>
                </a:cubicBezTo>
                <a:cubicBezTo>
                  <a:pt x="1247" y="975"/>
                  <a:pt x="1440" y="1168"/>
                  <a:pt x="1504" y="1232"/>
                </a:cubicBezTo>
                <a:cubicBezTo>
                  <a:pt x="1511" y="1239"/>
                  <a:pt x="1511" y="1255"/>
                  <a:pt x="1510" y="1261"/>
                </a:cubicBezTo>
                <a:lnTo>
                  <a:pt x="1509" y="1265"/>
                </a:lnTo>
                <a:cubicBezTo>
                  <a:pt x="1503" y="1336"/>
                  <a:pt x="1490" y="1421"/>
                  <a:pt x="1480" y="1453"/>
                </a:cubicBezTo>
                <a:cubicBezTo>
                  <a:pt x="1478" y="1455"/>
                  <a:pt x="1477" y="1456"/>
                  <a:pt x="1476" y="1457"/>
                </a:cubicBezTo>
                <a:cubicBezTo>
                  <a:pt x="1474" y="1459"/>
                  <a:pt x="1473" y="1460"/>
                  <a:pt x="1471" y="1462"/>
                </a:cubicBezTo>
                <a:cubicBezTo>
                  <a:pt x="1438" y="1472"/>
                  <a:pt x="1352" y="1485"/>
                  <a:pt x="1280" y="1491"/>
                </a:cubicBezTo>
                <a:lnTo>
                  <a:pt x="1280" y="1491"/>
                </a:lnTo>
                <a:lnTo>
                  <a:pt x="1277" y="1492"/>
                </a:lnTo>
                <a:cubicBezTo>
                  <a:pt x="1277" y="1492"/>
                  <a:pt x="1276" y="1492"/>
                  <a:pt x="1274" y="1492"/>
                </a:cubicBezTo>
                <a:cubicBezTo>
                  <a:pt x="1266" y="1492"/>
                  <a:pt x="1255" y="1490"/>
                  <a:pt x="1245" y="1479"/>
                </a:cubicBezTo>
                <a:cubicBezTo>
                  <a:pt x="1178" y="1412"/>
                  <a:pt x="993" y="1229"/>
                  <a:pt x="993" y="1229"/>
                </a:cubicBezTo>
                <a:cubicBezTo>
                  <a:pt x="977" y="1213"/>
                  <a:pt x="960" y="1209"/>
                  <a:pt x="948" y="1209"/>
                </a:cubicBezTo>
                <a:cubicBezTo>
                  <a:pt x="922" y="1209"/>
                  <a:pt x="898" y="1228"/>
                  <a:pt x="891" y="1256"/>
                </a:cubicBezTo>
                <a:cubicBezTo>
                  <a:pt x="840" y="1444"/>
                  <a:pt x="894" y="1646"/>
                  <a:pt x="1031" y="1784"/>
                </a:cubicBezTo>
                <a:cubicBezTo>
                  <a:pt x="1134" y="1886"/>
                  <a:pt x="1271" y="1943"/>
                  <a:pt x="1417" y="1943"/>
                </a:cubicBezTo>
                <a:cubicBezTo>
                  <a:pt x="1491" y="1943"/>
                  <a:pt x="1563" y="1928"/>
                  <a:pt x="1629" y="1900"/>
                </a:cubicBezTo>
                <a:lnTo>
                  <a:pt x="2023" y="2293"/>
                </a:lnTo>
                <a:cubicBezTo>
                  <a:pt x="1885" y="2382"/>
                  <a:pt x="1721" y="2433"/>
                  <a:pt x="1545" y="2433"/>
                </a:cubicBezTo>
                <a:close/>
              </a:path>
            </a:pathLst>
          </a:custGeom>
          <a:solidFill>
            <a:schemeClr val="accent2"/>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sz="1800" b="0" i="0" u="none" strike="noStrike" kern="1200" cap="none" spc="0" normalizeH="0" baseline="0" noProof="0">
              <a:ln>
                <a:noFill/>
              </a:ln>
              <a:solidFill>
                <a:srgbClr val="FFFFFF"/>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Tree>
    <p:extLst>
      <p:ext uri="{BB962C8B-B14F-4D97-AF65-F5344CB8AC3E}">
        <p14:creationId xmlns:p14="http://schemas.microsoft.com/office/powerpoint/2010/main" val="1157012014"/>
      </p:ext>
    </p:extLst>
  </p:cSld>
  <p:clrMapOvr>
    <a:masterClrMapping/>
  </p:clrMapOvr>
  <mc:AlternateContent>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1000" decel="60000" fill="hold" nodeType="clickEffect">
                                  <p:stCondLst>
                                    <p:cond delay="0"/>
                                  </p:stCondLst>
                                  <p:childTnLst>
                                    <p:set>
                                      <p:cBhvr>
                                        <p:cTn id="6" dur="1" fill="hold">
                                          <p:stCondLst>
                                            <p:cond delay="0"/>
                                          </p:stCondLst>
                                        </p:cTn>
                                        <p:tgtEl>
                                          <p:spTgt spid="47"/>
                                        </p:tgtEl>
                                        <p:attrNameLst>
                                          <p:attrName>style.visibility</p:attrName>
                                        </p:attrNameLst>
                                      </p:cBhvr>
                                      <p:to>
                                        <p:strVal val="visible"/>
                                      </p:to>
                                    </p:set>
                                    <p:anim calcmode="lin" valueType="num">
                                      <p:cBhvr additive="base">
                                        <p:cTn id="7" dur="1000" fill="hold"/>
                                        <p:tgtEl>
                                          <p:spTgt spid="47"/>
                                        </p:tgtEl>
                                        <p:attrNameLst>
                                          <p:attrName>ppt_x</p:attrName>
                                        </p:attrNameLst>
                                      </p:cBhvr>
                                      <p:tavLst>
                                        <p:tav tm="0">
                                          <p:val>
                                            <p:strVal val="0-#ppt_w/2"/>
                                          </p:val>
                                        </p:tav>
                                        <p:tav tm="100000">
                                          <p:val>
                                            <p:strVal val="#ppt_x"/>
                                          </p:val>
                                        </p:tav>
                                      </p:tavLst>
                                    </p:anim>
                                    <p:anim calcmode="lin" valueType="num">
                                      <p:cBhvr additive="base">
                                        <p:cTn id="8" dur="1000" fill="hold"/>
                                        <p:tgtEl>
                                          <p:spTgt spid="47"/>
                                        </p:tgtEl>
                                        <p:attrNameLst>
                                          <p:attrName>ppt_y</p:attrName>
                                        </p:attrNameLst>
                                      </p:cBhvr>
                                      <p:tavLst>
                                        <p:tav tm="0">
                                          <p:val>
                                            <p:strVal val="#ppt_y"/>
                                          </p:val>
                                        </p:tav>
                                        <p:tav tm="100000">
                                          <p:val>
                                            <p:strVal val="#ppt_y"/>
                                          </p:val>
                                        </p:tav>
                                      </p:tavLst>
                                    </p:anim>
                                  </p:childTnLst>
                                </p:cTn>
                              </p:par>
                              <p:par>
                                <p:cTn id="9" presetID="2" presetClass="entr" presetSubtype="6" dur="1000" decel="60000" fill="hold" grpId="0" nodeType="withEffect">
                                  <p:stCondLst>
                                    <p:cond delay="0"/>
                                  </p:stCondLst>
                                  <p:childTnLst>
                                    <p:set>
                                      <p:cBhvr>
                                        <p:cTn id="10" dur="1" fill="hold">
                                          <p:stCondLst>
                                            <p:cond delay="0"/>
                                          </p:stCondLst>
                                        </p:cTn>
                                        <p:tgtEl>
                                          <p:spTgt spid="56"/>
                                        </p:tgtEl>
                                        <p:attrNameLst>
                                          <p:attrName>style.visibility</p:attrName>
                                        </p:attrNameLst>
                                      </p:cBhvr>
                                      <p:to>
                                        <p:strVal val="visible"/>
                                      </p:to>
                                    </p:set>
                                    <p:anim calcmode="lin" valueType="num">
                                      <p:cBhvr additive="base">
                                        <p:cTn id="11" dur="1000" fill="hold"/>
                                        <p:tgtEl>
                                          <p:spTgt spid="56"/>
                                        </p:tgtEl>
                                        <p:attrNameLst>
                                          <p:attrName>ppt_x</p:attrName>
                                        </p:attrNameLst>
                                      </p:cBhvr>
                                      <p:tavLst>
                                        <p:tav tm="0">
                                          <p:val>
                                            <p:strVal val="1+#ppt_w/2"/>
                                          </p:val>
                                        </p:tav>
                                        <p:tav tm="100000">
                                          <p:val>
                                            <p:strVal val="#ppt_x"/>
                                          </p:val>
                                        </p:tav>
                                      </p:tavLst>
                                    </p:anim>
                                    <p:anim calcmode="lin" valueType="num">
                                      <p:cBhvr additive="base">
                                        <p:cTn id="12" dur="1000" fill="hold"/>
                                        <p:tgtEl>
                                          <p:spTgt spid="56"/>
                                        </p:tgtEl>
                                        <p:attrNameLst>
                                          <p:attrName>ppt_y</p:attrName>
                                        </p:attrNameLst>
                                      </p:cBhvr>
                                      <p:tavLst>
                                        <p:tav tm="0">
                                          <p:val>
                                            <p:strVal val="1+#ppt_h/2"/>
                                          </p:val>
                                        </p:tav>
                                        <p:tav tm="100000">
                                          <p:val>
                                            <p:strVal val="#ppt_y"/>
                                          </p:val>
                                        </p:tav>
                                      </p:tavLst>
                                    </p:anim>
                                  </p:childTnLst>
                                </p:cTn>
                              </p:par>
                              <p:par>
                                <p:cTn id="13" presetID="2" presetClass="entr" presetSubtype="6" dur="1000" decel="60000" fill="hold" grpId="0" nodeType="withEffect">
                                  <p:stCondLst>
                                    <p:cond delay="0"/>
                                  </p:stCondLst>
                                  <p:childTnLst>
                                    <p:set>
                                      <p:cBhvr>
                                        <p:cTn id="14" dur="1" fill="hold">
                                          <p:stCondLst>
                                            <p:cond delay="0"/>
                                          </p:stCondLst>
                                        </p:cTn>
                                        <p:tgtEl>
                                          <p:spTgt spid="75"/>
                                        </p:tgtEl>
                                        <p:attrNameLst>
                                          <p:attrName>style.visibility</p:attrName>
                                        </p:attrNameLst>
                                      </p:cBhvr>
                                      <p:to>
                                        <p:strVal val="visible"/>
                                      </p:to>
                                    </p:set>
                                    <p:anim calcmode="lin" valueType="num">
                                      <p:cBhvr additive="base">
                                        <p:cTn id="15" dur="1000" fill="hold"/>
                                        <p:tgtEl>
                                          <p:spTgt spid="75"/>
                                        </p:tgtEl>
                                        <p:attrNameLst>
                                          <p:attrName>ppt_x</p:attrName>
                                        </p:attrNameLst>
                                      </p:cBhvr>
                                      <p:tavLst>
                                        <p:tav tm="0">
                                          <p:val>
                                            <p:strVal val="1+#ppt_w/2"/>
                                          </p:val>
                                        </p:tav>
                                        <p:tav tm="100000">
                                          <p:val>
                                            <p:strVal val="#ppt_x"/>
                                          </p:val>
                                        </p:tav>
                                      </p:tavLst>
                                    </p:anim>
                                    <p:anim calcmode="lin" valueType="num">
                                      <p:cBhvr additive="base">
                                        <p:cTn id="16" dur="1000" fill="hold"/>
                                        <p:tgtEl>
                                          <p:spTgt spid="75"/>
                                        </p:tgtEl>
                                        <p:attrNameLst>
                                          <p:attrName>ppt_y</p:attrName>
                                        </p:attrNameLst>
                                      </p:cBhvr>
                                      <p:tavLst>
                                        <p:tav tm="0">
                                          <p:val>
                                            <p:strVal val="1+#ppt_h/2"/>
                                          </p:val>
                                        </p:tav>
                                        <p:tav tm="100000">
                                          <p:val>
                                            <p:strVal val="#ppt_y"/>
                                          </p:val>
                                        </p:tav>
                                      </p:tavLst>
                                    </p:anim>
                                  </p:childTnLst>
                                </p:cTn>
                              </p:par>
                              <p:par>
                                <p:cTn id="17" presetID="2" presetClass="entr" presetSubtype="12" dur="1000" decel="60000" fill="hold" grpId="0" nodeType="withEffect">
                                  <p:stCondLst>
                                    <p:cond delay="0"/>
                                  </p:stCondLst>
                                  <p:childTnLst>
                                    <p:set>
                                      <p:cBhvr>
                                        <p:cTn id="18" dur="1" fill="hold">
                                          <p:stCondLst>
                                            <p:cond delay="0"/>
                                          </p:stCondLst>
                                        </p:cTn>
                                        <p:tgtEl>
                                          <p:spTgt spid="76"/>
                                        </p:tgtEl>
                                        <p:attrNameLst>
                                          <p:attrName>style.visibility</p:attrName>
                                        </p:attrNameLst>
                                      </p:cBhvr>
                                      <p:to>
                                        <p:strVal val="visible"/>
                                      </p:to>
                                    </p:set>
                                    <p:anim calcmode="lin" valueType="num">
                                      <p:cBhvr additive="base">
                                        <p:cTn id="19" dur="1000" fill="hold"/>
                                        <p:tgtEl>
                                          <p:spTgt spid="76"/>
                                        </p:tgtEl>
                                        <p:attrNameLst>
                                          <p:attrName>ppt_x</p:attrName>
                                        </p:attrNameLst>
                                      </p:cBhvr>
                                      <p:tavLst>
                                        <p:tav tm="0">
                                          <p:val>
                                            <p:strVal val="0-#ppt_w/2"/>
                                          </p:val>
                                        </p:tav>
                                        <p:tav tm="100000">
                                          <p:val>
                                            <p:strVal val="#ppt_x"/>
                                          </p:val>
                                        </p:tav>
                                      </p:tavLst>
                                    </p:anim>
                                    <p:anim calcmode="lin" valueType="num">
                                      <p:cBhvr additive="base">
                                        <p:cTn id="20" dur="1000" fill="hold"/>
                                        <p:tgtEl>
                                          <p:spTgt spid="7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8" dur="1000" decel="60000" fill="hold" nodeType="clickEffect">
                                  <p:stCondLst>
                                    <p:cond delay="0"/>
                                  </p:stCondLst>
                                  <p:childTnLst>
                                    <p:set>
                                      <p:cBhvr>
                                        <p:cTn id="24" dur="1" fill="hold">
                                          <p:stCondLst>
                                            <p:cond delay="0"/>
                                          </p:stCondLst>
                                        </p:cTn>
                                        <p:tgtEl>
                                          <p:spTgt spid="77"/>
                                        </p:tgtEl>
                                        <p:attrNameLst>
                                          <p:attrName>style.visibility</p:attrName>
                                        </p:attrNameLst>
                                      </p:cBhvr>
                                      <p:to>
                                        <p:strVal val="visible"/>
                                      </p:to>
                                    </p:set>
                                    <p:anim calcmode="lin" valueType="num">
                                      <p:cBhvr additive="base">
                                        <p:cTn id="25" dur="1000" fill="hold"/>
                                        <p:tgtEl>
                                          <p:spTgt spid="77"/>
                                        </p:tgtEl>
                                        <p:attrNameLst>
                                          <p:attrName>ppt_x</p:attrName>
                                        </p:attrNameLst>
                                      </p:cBhvr>
                                      <p:tavLst>
                                        <p:tav tm="0">
                                          <p:val>
                                            <p:strVal val="0-#ppt_w/2"/>
                                          </p:val>
                                        </p:tav>
                                        <p:tav tm="100000">
                                          <p:val>
                                            <p:strVal val="#ppt_x"/>
                                          </p:val>
                                        </p:tav>
                                      </p:tavLst>
                                    </p:anim>
                                    <p:anim calcmode="lin" valueType="num">
                                      <p:cBhvr additive="base">
                                        <p:cTn id="26" dur="1000" fill="hold"/>
                                        <p:tgtEl>
                                          <p:spTgt spid="7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 grpId="0"/>
      <p:bldP spid="75" grpId="0"/>
      <p:bldP spid="76"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4A2CA0FA-398D-4B38-A0E5-7899945F05D0}"/>
              </a:ext>
            </a:extLst>
          </p:cNvPr>
          <p:cNvGrpSpPr/>
          <p:nvPr/>
        </p:nvGrpSpPr>
        <p:grpSpPr>
          <a:xfrm>
            <a:off x="7307322" y="1338059"/>
            <a:ext cx="4956867" cy="4509289"/>
            <a:chOff x="7307321" y="953048"/>
            <a:chExt cx="4956867" cy="4509289"/>
          </a:xfrm>
        </p:grpSpPr>
        <p:grpSp>
          <p:nvGrpSpPr>
            <p:cNvPr id="20" name="组合 19">
              <a:extLst>
                <a:ext uri="{FF2B5EF4-FFF2-40B4-BE49-F238E27FC236}">
                  <a16:creationId xmlns:a16="http://schemas.microsoft.com/office/drawing/2014/main" id="{F172F564-04F9-4226-8CA3-78AAB124F937}"/>
                </a:ext>
              </a:extLst>
            </p:cNvPr>
            <p:cNvGrpSpPr/>
            <p:nvPr/>
          </p:nvGrpSpPr>
          <p:grpSpPr>
            <a:xfrm flipH="1">
              <a:off x="7307321" y="953048"/>
              <a:ext cx="4956867" cy="4509289"/>
              <a:chOff x="-76256" y="510771"/>
              <a:chExt cx="4792585" cy="4359839"/>
            </a:xfrm>
          </p:grpSpPr>
          <p:sp>
            <p:nvSpPr>
              <p:cNvPr id="21" name="Freeform 5">
                <a:extLst>
                  <a:ext uri="{FF2B5EF4-FFF2-40B4-BE49-F238E27FC236}">
                    <a16:creationId xmlns:a16="http://schemas.microsoft.com/office/drawing/2014/main" id="{090D4A98-A64F-481B-955B-DA4F553F72DC}"/>
                  </a:ext>
                </a:extLst>
              </p:cNvPr>
              <p:cNvSpPr/>
              <p:nvPr/>
            </p:nvSpPr>
            <p:spPr bwMode="auto">
              <a:xfrm rot="579749">
                <a:off x="3196376" y="774570"/>
                <a:ext cx="1519953" cy="4096040"/>
              </a:xfrm>
              <a:custGeom>
                <a:gdLst>
                  <a:gd name="T0" fmla="*/ 211 w 320"/>
                  <a:gd name="T1" fmla="*/ 142 h 863"/>
                  <a:gd name="T2" fmla="*/ 109 w 320"/>
                  <a:gd name="T3" fmla="*/ 38 h 863"/>
                  <a:gd name="T4" fmla="*/ 109 w 320"/>
                  <a:gd name="T5" fmla="*/ 38 h 863"/>
                  <a:gd name="T6" fmla="*/ 69 w 320"/>
                  <a:gd name="T7" fmla="*/ 11 h 863"/>
                  <a:gd name="T8" fmla="*/ 17 w 320"/>
                  <a:gd name="T9" fmla="*/ 24 h 863"/>
                  <a:gd name="T10" fmla="*/ 30 w 320"/>
                  <a:gd name="T11" fmla="*/ 76 h 863"/>
                  <a:gd name="T12" fmla="*/ 75 w 320"/>
                  <a:gd name="T13" fmla="*/ 109 h 863"/>
                  <a:gd name="T14" fmla="*/ 75 w 320"/>
                  <a:gd name="T15" fmla="*/ 111 h 863"/>
                  <a:gd name="T16" fmla="*/ 150 w 320"/>
                  <a:gd name="T17" fmla="*/ 186 h 863"/>
                  <a:gd name="T18" fmla="*/ 228 w 320"/>
                  <a:gd name="T19" fmla="*/ 494 h 863"/>
                  <a:gd name="T20" fmla="*/ 83 w 320"/>
                  <a:gd name="T21" fmla="*/ 750 h 863"/>
                  <a:gd name="T22" fmla="*/ 82 w 320"/>
                  <a:gd name="T23" fmla="*/ 749 h 863"/>
                  <a:gd name="T24" fmla="*/ 25 w 320"/>
                  <a:gd name="T25" fmla="*/ 786 h 863"/>
                  <a:gd name="T26" fmla="*/ 9 w 320"/>
                  <a:gd name="T27" fmla="*/ 837 h 863"/>
                  <a:gd name="T28" fmla="*/ 61 w 320"/>
                  <a:gd name="T29" fmla="*/ 853 h 863"/>
                  <a:gd name="T30" fmla="*/ 76 w 320"/>
                  <a:gd name="T31" fmla="*/ 845 h 863"/>
                  <a:gd name="T32" fmla="*/ 76 w 320"/>
                  <a:gd name="T33" fmla="*/ 845 h 863"/>
                  <a:gd name="T34" fmla="*/ 79 w 320"/>
                  <a:gd name="T35" fmla="*/ 843 h 863"/>
                  <a:gd name="T36" fmla="*/ 82 w 320"/>
                  <a:gd name="T37" fmla="*/ 841 h 863"/>
                  <a:gd name="T38" fmla="*/ 112 w 320"/>
                  <a:gd name="T39" fmla="*/ 824 h 863"/>
                  <a:gd name="T40" fmla="*/ 302 w 320"/>
                  <a:gd name="T41" fmla="*/ 505 h 863"/>
                  <a:gd name="T42" fmla="*/ 211 w 320"/>
                  <a:gd name="T43" fmla="*/ 142 h 8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20" h="863">
                    <a:moveTo>
                      <a:pt x="211" y="142"/>
                    </a:moveTo>
                    <a:cubicBezTo>
                      <a:pt x="180" y="100"/>
                      <a:pt x="147" y="66"/>
                      <a:pt x="109" y="38"/>
                    </a:cubicBezTo>
                    <a:cubicBezTo>
                      <a:pt x="109" y="38"/>
                      <a:pt x="109" y="38"/>
                      <a:pt x="109" y="38"/>
                    </a:cubicBezTo>
                    <a:cubicBezTo>
                      <a:pt x="96" y="28"/>
                      <a:pt x="83" y="19"/>
                      <a:pt x="69" y="11"/>
                    </a:cubicBezTo>
                    <a:cubicBezTo>
                      <a:pt x="51" y="0"/>
                      <a:pt x="28" y="6"/>
                      <a:pt x="17" y="24"/>
                    </a:cubicBezTo>
                    <a:cubicBezTo>
                      <a:pt x="7" y="42"/>
                      <a:pt x="12" y="66"/>
                      <a:pt x="30" y="76"/>
                    </a:cubicBezTo>
                    <a:cubicBezTo>
                      <a:pt x="38" y="81"/>
                      <a:pt x="61" y="98"/>
                      <a:pt x="75" y="109"/>
                    </a:cubicBezTo>
                    <a:cubicBezTo>
                      <a:pt x="75" y="111"/>
                      <a:pt x="75" y="111"/>
                      <a:pt x="75" y="111"/>
                    </a:cubicBezTo>
                    <a:cubicBezTo>
                      <a:pt x="103" y="134"/>
                      <a:pt x="131" y="161"/>
                      <a:pt x="150" y="186"/>
                    </a:cubicBezTo>
                    <a:cubicBezTo>
                      <a:pt x="215" y="276"/>
                      <a:pt x="243" y="386"/>
                      <a:pt x="228" y="494"/>
                    </a:cubicBezTo>
                    <a:cubicBezTo>
                      <a:pt x="213" y="597"/>
                      <a:pt x="162" y="686"/>
                      <a:pt x="83" y="750"/>
                    </a:cubicBezTo>
                    <a:cubicBezTo>
                      <a:pt x="83" y="750"/>
                      <a:pt x="82" y="749"/>
                      <a:pt x="82" y="749"/>
                    </a:cubicBezTo>
                    <a:cubicBezTo>
                      <a:pt x="72" y="755"/>
                      <a:pt x="36" y="780"/>
                      <a:pt x="25" y="786"/>
                    </a:cubicBezTo>
                    <a:cubicBezTo>
                      <a:pt x="7" y="796"/>
                      <a:pt x="0" y="819"/>
                      <a:pt x="9" y="837"/>
                    </a:cubicBezTo>
                    <a:cubicBezTo>
                      <a:pt x="19" y="856"/>
                      <a:pt x="42" y="863"/>
                      <a:pt x="61" y="853"/>
                    </a:cubicBezTo>
                    <a:cubicBezTo>
                      <a:pt x="66" y="851"/>
                      <a:pt x="71" y="848"/>
                      <a:pt x="76" y="845"/>
                    </a:cubicBezTo>
                    <a:cubicBezTo>
                      <a:pt x="76" y="845"/>
                      <a:pt x="76" y="845"/>
                      <a:pt x="76" y="845"/>
                    </a:cubicBezTo>
                    <a:cubicBezTo>
                      <a:pt x="77" y="844"/>
                      <a:pt x="77" y="844"/>
                      <a:pt x="79" y="843"/>
                    </a:cubicBezTo>
                    <a:cubicBezTo>
                      <a:pt x="80" y="842"/>
                      <a:pt x="81" y="842"/>
                      <a:pt x="82" y="841"/>
                    </a:cubicBezTo>
                    <a:cubicBezTo>
                      <a:pt x="92" y="835"/>
                      <a:pt x="109" y="826"/>
                      <a:pt x="112" y="824"/>
                    </a:cubicBezTo>
                    <a:cubicBezTo>
                      <a:pt x="216" y="748"/>
                      <a:pt x="284" y="634"/>
                      <a:pt x="302" y="505"/>
                    </a:cubicBezTo>
                    <a:cubicBezTo>
                      <a:pt x="320" y="377"/>
                      <a:pt x="288" y="248"/>
                      <a:pt x="211" y="142"/>
                    </a:cubicBezTo>
                    <a:close/>
                  </a:path>
                </a:pathLst>
              </a:custGeom>
              <a:solidFill>
                <a:schemeClr val="accent1">
                  <a:lumMod val="40000"/>
                  <a:lumOff val="60000"/>
                </a:schemeClr>
              </a:solidFill>
              <a:ln>
                <a:solidFill>
                  <a:srgbClr val="272E43">
                    <a:lumMod val="10000"/>
                    <a:lumOff val="90000"/>
                  </a:srgbClr>
                </a:solidFill>
              </a:ln>
            </p:spPr>
            <p:txBody>
              <a:bodyPr vert="horz" wrap="square" lIns="121920" tIns="60960" rIns="121920" bIns="60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121917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22" name="任意多边形 27">
                <a:extLst>
                  <a:ext uri="{FF2B5EF4-FFF2-40B4-BE49-F238E27FC236}">
                    <a16:creationId xmlns:a16="http://schemas.microsoft.com/office/drawing/2014/main" id="{5856769D-FCCA-4701-8CCB-6FAF17C2C829}"/>
                  </a:ext>
                </a:extLst>
              </p:cNvPr>
              <p:cNvSpPr/>
              <p:nvPr/>
            </p:nvSpPr>
            <p:spPr bwMode="auto">
              <a:xfrm rot="579749">
                <a:off x="-27713" y="1532587"/>
                <a:ext cx="1421566" cy="686383"/>
              </a:xfrm>
              <a:custGeom>
                <a:gdLst>
                  <a:gd name="connsiteX0" fmla="*/ 1134137 w 1421566"/>
                  <a:gd name="connsiteY0" fmla="*/ 0 h 686383"/>
                  <a:gd name="connsiteX1" fmla="*/ 1134137 w 1421566"/>
                  <a:gd name="connsiteY1" fmla="*/ 56966 h 686383"/>
                  <a:gd name="connsiteX2" fmla="*/ 1153116 w 1421566"/>
                  <a:gd name="connsiteY2" fmla="*/ 47471 h 686383"/>
                  <a:gd name="connsiteX3" fmla="*/ 1399846 w 1421566"/>
                  <a:gd name="connsiteY3" fmla="*/ 118679 h 686383"/>
                  <a:gd name="connsiteX4" fmla="*/ 1328674 w 1421566"/>
                  <a:gd name="connsiteY4" fmla="*/ 365532 h 686383"/>
                  <a:gd name="connsiteX5" fmla="*/ 1119902 w 1421566"/>
                  <a:gd name="connsiteY5" fmla="*/ 460475 h 686383"/>
                  <a:gd name="connsiteX6" fmla="*/ 154407 w 1421566"/>
                  <a:gd name="connsiteY6" fmla="*/ 682776 h 686383"/>
                  <a:gd name="connsiteX7" fmla="*/ 71989 w 1421566"/>
                  <a:gd name="connsiteY7" fmla="*/ 686383 h 686383"/>
                  <a:gd name="connsiteX8" fmla="*/ 0 w 1421566"/>
                  <a:gd name="connsiteY8" fmla="*/ 263558 h 686383"/>
                  <a:gd name="connsiteX9" fmla="*/ 130609 w 1421566"/>
                  <a:gd name="connsiteY9" fmla="*/ 249820 h 686383"/>
                  <a:gd name="connsiteX10" fmla="*/ 1134137 w 1421566"/>
                  <a:gd name="connsiteY10" fmla="*/ 0 h 68638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21566" h="686383">
                    <a:moveTo>
                      <a:pt x="1134137" y="0"/>
                    </a:moveTo>
                    <a:cubicBezTo>
                      <a:pt x="1134137" y="0"/>
                      <a:pt x="1134137" y="0"/>
                      <a:pt x="1134137" y="56966"/>
                    </a:cubicBezTo>
                    <a:cubicBezTo>
                      <a:pt x="1138881" y="52219"/>
                      <a:pt x="1148371" y="47472"/>
                      <a:pt x="1153116" y="47471"/>
                    </a:cubicBezTo>
                    <a:cubicBezTo>
                      <a:pt x="1243267" y="0"/>
                      <a:pt x="1352398" y="28483"/>
                      <a:pt x="1399846" y="118679"/>
                    </a:cubicBezTo>
                    <a:cubicBezTo>
                      <a:pt x="1447294" y="204128"/>
                      <a:pt x="1414081" y="313313"/>
                      <a:pt x="1328674" y="365532"/>
                    </a:cubicBezTo>
                    <a:cubicBezTo>
                      <a:pt x="1262247" y="398762"/>
                      <a:pt x="1191074" y="431992"/>
                      <a:pt x="1119902" y="460475"/>
                    </a:cubicBezTo>
                    <a:cubicBezTo>
                      <a:pt x="817421" y="567286"/>
                      <a:pt x="493587" y="650065"/>
                      <a:pt x="154407" y="682776"/>
                    </a:cubicBezTo>
                    <a:lnTo>
                      <a:pt x="71989" y="686383"/>
                    </a:lnTo>
                    <a:lnTo>
                      <a:pt x="0" y="263558"/>
                    </a:lnTo>
                    <a:lnTo>
                      <a:pt x="130609" y="249820"/>
                    </a:lnTo>
                    <a:cubicBezTo>
                      <a:pt x="465118" y="204128"/>
                      <a:pt x="809117" y="116306"/>
                      <a:pt x="1134137" y="0"/>
                    </a:cubicBezTo>
                    <a:close/>
                  </a:path>
                </a:pathLst>
              </a:custGeom>
              <a:solidFill>
                <a:schemeClr val="accent2"/>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121917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23" name="任意多边形 44">
                <a:extLst>
                  <a:ext uri="{FF2B5EF4-FFF2-40B4-BE49-F238E27FC236}">
                    <a16:creationId xmlns:a16="http://schemas.microsoft.com/office/drawing/2014/main" id="{47A6D469-97A6-4183-9527-B3122C1BB285}"/>
                  </a:ext>
                </a:extLst>
              </p:cNvPr>
              <p:cNvSpPr/>
              <p:nvPr/>
            </p:nvSpPr>
            <p:spPr bwMode="auto">
              <a:xfrm rot="579749">
                <a:off x="-6517" y="980850"/>
                <a:ext cx="1874466" cy="927176"/>
              </a:xfrm>
              <a:custGeom>
                <a:gdLst>
                  <a:gd name="connsiteX0" fmla="*/ 1644289 w 1874466"/>
                  <a:gd name="connsiteY0" fmla="*/ 7164 h 927176"/>
                  <a:gd name="connsiteX1" fmla="*/ 1835852 w 1874466"/>
                  <a:gd name="connsiteY1" fmla="*/ 70570 h 927176"/>
                  <a:gd name="connsiteX2" fmla="*/ 1807374 w 1874466"/>
                  <a:gd name="connsiteY2" fmla="*/ 322116 h 927176"/>
                  <a:gd name="connsiteX3" fmla="*/ 1631755 w 1874466"/>
                  <a:gd name="connsiteY3" fmla="*/ 445516 h 927176"/>
                  <a:gd name="connsiteX4" fmla="*/ 1622262 w 1874466"/>
                  <a:gd name="connsiteY4" fmla="*/ 450262 h 927176"/>
                  <a:gd name="connsiteX5" fmla="*/ 77683 w 1874466"/>
                  <a:gd name="connsiteY5" fmla="*/ 926610 h 927176"/>
                  <a:gd name="connsiteX6" fmla="*/ 60522 w 1874466"/>
                  <a:gd name="connsiteY6" fmla="*/ 927176 h 927176"/>
                  <a:gd name="connsiteX7" fmla="*/ 0 w 1874466"/>
                  <a:gd name="connsiteY7" fmla="*/ 571706 h 927176"/>
                  <a:gd name="connsiteX8" fmla="*/ 67477 w 1874466"/>
                  <a:gd name="connsiteY8" fmla="*/ 569750 h 927176"/>
                  <a:gd name="connsiteX9" fmla="*/ 1313743 w 1874466"/>
                  <a:gd name="connsiteY9" fmla="*/ 212954 h 927176"/>
                  <a:gd name="connsiteX10" fmla="*/ 1579544 w 1874466"/>
                  <a:gd name="connsiteY10" fmla="*/ 42093 h 927176"/>
                  <a:gd name="connsiteX11" fmla="*/ 1644289 w 1874466"/>
                  <a:gd name="connsiteY11" fmla="*/ 7164 h 92717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74466" h="927175">
                    <a:moveTo>
                      <a:pt x="1644289" y="7164"/>
                    </a:moveTo>
                    <a:cubicBezTo>
                      <a:pt x="1712148" y="-13081"/>
                      <a:pt x="1786015" y="10056"/>
                      <a:pt x="1835852" y="70570"/>
                    </a:cubicBezTo>
                    <a:cubicBezTo>
                      <a:pt x="1897556" y="146508"/>
                      <a:pt x="1883317" y="260416"/>
                      <a:pt x="1807374" y="322116"/>
                    </a:cubicBezTo>
                    <a:cubicBezTo>
                      <a:pt x="1750416" y="364831"/>
                      <a:pt x="1688713" y="407547"/>
                      <a:pt x="1631755" y="445516"/>
                    </a:cubicBezTo>
                    <a:cubicBezTo>
                      <a:pt x="1627009" y="445516"/>
                      <a:pt x="1627009" y="450262"/>
                      <a:pt x="1622262" y="450262"/>
                    </a:cubicBezTo>
                    <a:cubicBezTo>
                      <a:pt x="1144651" y="728505"/>
                      <a:pt x="623432" y="890467"/>
                      <a:pt x="77683" y="926610"/>
                    </a:cubicBezTo>
                    <a:lnTo>
                      <a:pt x="60522" y="927176"/>
                    </a:lnTo>
                    <a:lnTo>
                      <a:pt x="0" y="571706"/>
                    </a:lnTo>
                    <a:lnTo>
                      <a:pt x="67477" y="569750"/>
                    </a:lnTo>
                    <a:cubicBezTo>
                      <a:pt x="503139" y="538881"/>
                      <a:pt x="925128" y="417632"/>
                      <a:pt x="1313743" y="212954"/>
                    </a:cubicBezTo>
                    <a:cubicBezTo>
                      <a:pt x="1365954" y="179731"/>
                      <a:pt x="1536826" y="75316"/>
                      <a:pt x="1579544" y="42093"/>
                    </a:cubicBezTo>
                    <a:cubicBezTo>
                      <a:pt x="1599717" y="25481"/>
                      <a:pt x="1621669" y="13913"/>
                      <a:pt x="1644289" y="7164"/>
                    </a:cubicBezTo>
                    <a:close/>
                  </a:path>
                </a:pathLst>
              </a:custGeom>
              <a:solidFill>
                <a:schemeClr val="accent1"/>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121917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24" name="任意多边形 39">
                <a:extLst>
                  <a:ext uri="{FF2B5EF4-FFF2-40B4-BE49-F238E27FC236}">
                    <a16:creationId xmlns:a16="http://schemas.microsoft.com/office/drawing/2014/main" id="{FCD0AF3B-7A44-4F13-A594-B8C733309F7B}"/>
                  </a:ext>
                </a:extLst>
              </p:cNvPr>
              <p:cNvSpPr/>
              <p:nvPr/>
            </p:nvSpPr>
            <p:spPr bwMode="auto">
              <a:xfrm rot="579749">
                <a:off x="-27587" y="2938614"/>
                <a:ext cx="1112520" cy="493465"/>
              </a:xfrm>
              <a:custGeom>
                <a:gdLst>
                  <a:gd name="connsiteX0" fmla="*/ 390984 w 1112520"/>
                  <a:gd name="connsiteY0" fmla="*/ 24701 h 493465"/>
                  <a:gd name="connsiteX1" fmla="*/ 703579 w 1112520"/>
                  <a:gd name="connsiteY1" fmla="*/ 0 h 493465"/>
                  <a:gd name="connsiteX2" fmla="*/ 722560 w 1112520"/>
                  <a:gd name="connsiteY2" fmla="*/ 0 h 493465"/>
                  <a:gd name="connsiteX3" fmla="*/ 950333 w 1112520"/>
                  <a:gd name="connsiteY3" fmla="*/ 14242 h 493465"/>
                  <a:gd name="connsiteX4" fmla="*/ 1111672 w 1112520"/>
                  <a:gd name="connsiteY4" fmla="*/ 208883 h 493465"/>
                  <a:gd name="connsiteX5" fmla="*/ 912371 w 1112520"/>
                  <a:gd name="connsiteY5" fmla="*/ 370293 h 493465"/>
                  <a:gd name="connsiteX6" fmla="*/ 589692 w 1112520"/>
                  <a:gd name="connsiteY6" fmla="*/ 370293 h 493465"/>
                  <a:gd name="connsiteX7" fmla="*/ 589692 w 1112520"/>
                  <a:gd name="connsiteY7" fmla="*/ 365546 h 493465"/>
                  <a:gd name="connsiteX8" fmla="*/ 151348 w 1112520"/>
                  <a:gd name="connsiteY8" fmla="*/ 453372 h 493465"/>
                  <a:gd name="connsiteX9" fmla="*/ 61000 w 1112520"/>
                  <a:gd name="connsiteY9" fmla="*/ 493465 h 493465"/>
                  <a:gd name="connsiteX10" fmla="*/ 0 w 1112520"/>
                  <a:gd name="connsiteY10" fmla="*/ 135187 h 493465"/>
                  <a:gd name="connsiteX11" fmla="*/ 89066 w 1112520"/>
                  <a:gd name="connsiteY11" fmla="*/ 97914 h 493465"/>
                  <a:gd name="connsiteX12" fmla="*/ 390984 w 1112520"/>
                  <a:gd name="connsiteY12" fmla="*/ 24701 h 4934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2520" h="493465">
                    <a:moveTo>
                      <a:pt x="390984" y="24701"/>
                    </a:moveTo>
                    <a:cubicBezTo>
                      <a:pt x="493601" y="8308"/>
                      <a:pt x="597997" y="0"/>
                      <a:pt x="703579" y="0"/>
                    </a:cubicBezTo>
                    <a:cubicBezTo>
                      <a:pt x="713069" y="0"/>
                      <a:pt x="717815" y="0"/>
                      <a:pt x="722560" y="0"/>
                    </a:cubicBezTo>
                    <a:cubicBezTo>
                      <a:pt x="798484" y="0"/>
                      <a:pt x="874409" y="4748"/>
                      <a:pt x="950333" y="14242"/>
                    </a:cubicBezTo>
                    <a:cubicBezTo>
                      <a:pt x="1049984" y="23737"/>
                      <a:pt x="1121163" y="113936"/>
                      <a:pt x="1111672" y="208883"/>
                    </a:cubicBezTo>
                    <a:cubicBezTo>
                      <a:pt x="1102182" y="308578"/>
                      <a:pt x="1012022" y="379788"/>
                      <a:pt x="912371" y="370293"/>
                    </a:cubicBezTo>
                    <a:cubicBezTo>
                      <a:pt x="855428" y="365546"/>
                      <a:pt x="646636" y="365546"/>
                      <a:pt x="589692" y="370293"/>
                    </a:cubicBezTo>
                    <a:cubicBezTo>
                      <a:pt x="589692" y="365546"/>
                      <a:pt x="589692" y="365546"/>
                      <a:pt x="589692" y="365546"/>
                    </a:cubicBezTo>
                    <a:cubicBezTo>
                      <a:pt x="440216" y="372667"/>
                      <a:pt x="293113" y="402338"/>
                      <a:pt x="151348" y="453372"/>
                    </a:cubicBezTo>
                    <a:lnTo>
                      <a:pt x="61000" y="493465"/>
                    </a:lnTo>
                    <a:lnTo>
                      <a:pt x="0" y="135187"/>
                    </a:lnTo>
                    <a:lnTo>
                      <a:pt x="89066" y="97914"/>
                    </a:lnTo>
                    <a:cubicBezTo>
                      <a:pt x="187531" y="65573"/>
                      <a:pt x="288368" y="41094"/>
                      <a:pt x="390984" y="24701"/>
                    </a:cubicBezTo>
                    <a:close/>
                  </a:path>
                </a:pathLst>
              </a:custGeom>
              <a:solidFill>
                <a:schemeClr val="accent1"/>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121917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30" name="任意多边形 42">
                <a:extLst>
                  <a:ext uri="{FF2B5EF4-FFF2-40B4-BE49-F238E27FC236}">
                    <a16:creationId xmlns:a16="http://schemas.microsoft.com/office/drawing/2014/main" id="{01F0634E-5506-4D99-9E15-32A447C987F7}"/>
                  </a:ext>
                </a:extLst>
              </p:cNvPr>
              <p:cNvSpPr/>
              <p:nvPr/>
            </p:nvSpPr>
            <p:spPr bwMode="auto">
              <a:xfrm rot="579749">
                <a:off x="-76256" y="510771"/>
                <a:ext cx="4680338" cy="2165826"/>
              </a:xfrm>
              <a:custGeom>
                <a:gdLst>
                  <a:gd name="connsiteX0" fmla="*/ 2451447 w 4680338"/>
                  <a:gd name="connsiteY0" fmla="*/ 13874 h 2165826"/>
                  <a:gd name="connsiteX1" fmla="*/ 4294662 w 4680338"/>
                  <a:gd name="connsiteY1" fmla="*/ 826544 h 2165826"/>
                  <a:gd name="connsiteX2" fmla="*/ 4664839 w 4680338"/>
                  <a:gd name="connsiteY2" fmla="*/ 1756802 h 2165826"/>
                  <a:gd name="connsiteX3" fmla="*/ 4679076 w 4680338"/>
                  <a:gd name="connsiteY3" fmla="*/ 2041575 h 2165826"/>
                  <a:gd name="connsiteX4" fmla="*/ 4522463 w 4680338"/>
                  <a:gd name="connsiteY4" fmla="*/ 2164977 h 2165826"/>
                  <a:gd name="connsiteX5" fmla="*/ 4337375 w 4680338"/>
                  <a:gd name="connsiteY5" fmla="*/ 2008352 h 2165826"/>
                  <a:gd name="connsiteX6" fmla="*/ 4308899 w 4680338"/>
                  <a:gd name="connsiteY6" fmla="*/ 1809011 h 2165826"/>
                  <a:gd name="connsiteX7" fmla="*/ 4289916 w 4680338"/>
                  <a:gd name="connsiteY7" fmla="*/ 1704594 h 2165826"/>
                  <a:gd name="connsiteX8" fmla="*/ 4000419 w 4680338"/>
                  <a:gd name="connsiteY8" fmla="*/ 1040124 h 2165826"/>
                  <a:gd name="connsiteX9" fmla="*/ 1779356 w 4680338"/>
                  <a:gd name="connsiteY9" fmla="*/ 655681 h 2165826"/>
                  <a:gd name="connsiteX10" fmla="*/ 1765119 w 4680338"/>
                  <a:gd name="connsiteY10" fmla="*/ 665173 h 2165826"/>
                  <a:gd name="connsiteX11" fmla="*/ 295200 w 4680338"/>
                  <a:gd name="connsiteY11" fmla="*/ 1248763 h 2165826"/>
                  <a:gd name="connsiteX12" fmla="*/ 60924 w 4680338"/>
                  <a:gd name="connsiteY12" fmla="*/ 1265752 h 2165826"/>
                  <a:gd name="connsiteX13" fmla="*/ 0 w 4680338"/>
                  <a:gd name="connsiteY13" fmla="*/ 907925 h 2165826"/>
                  <a:gd name="connsiteX14" fmla="*/ 249364 w 4680338"/>
                  <a:gd name="connsiteY14" fmla="*/ 890461 h 2165826"/>
                  <a:gd name="connsiteX15" fmla="*/ 1551555 w 4680338"/>
                  <a:gd name="connsiteY15" fmla="*/ 375654 h 2165826"/>
                  <a:gd name="connsiteX16" fmla="*/ 1565793 w 4680338"/>
                  <a:gd name="connsiteY16" fmla="*/ 361415 h 2165826"/>
                  <a:gd name="connsiteX17" fmla="*/ 2451447 w 4680338"/>
                  <a:gd name="connsiteY17" fmla="*/ 13874 h 21658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680338" h="2165826">
                    <a:moveTo>
                      <a:pt x="2451447" y="13874"/>
                    </a:moveTo>
                    <a:cubicBezTo>
                      <a:pt x="3135764" y="-68747"/>
                      <a:pt x="3850924" y="219622"/>
                      <a:pt x="4294662" y="826544"/>
                    </a:cubicBezTo>
                    <a:cubicBezTo>
                      <a:pt x="4498733" y="1106571"/>
                      <a:pt x="4622126" y="1424567"/>
                      <a:pt x="4664839" y="1756802"/>
                    </a:cubicBezTo>
                    <a:cubicBezTo>
                      <a:pt x="4674331" y="1851727"/>
                      <a:pt x="4683822" y="1946651"/>
                      <a:pt x="4679076" y="2041575"/>
                    </a:cubicBezTo>
                    <a:cubicBezTo>
                      <a:pt x="4655347" y="2103276"/>
                      <a:pt x="4593651" y="2155484"/>
                      <a:pt x="4522463" y="2164977"/>
                    </a:cubicBezTo>
                    <a:cubicBezTo>
                      <a:pt x="4422800" y="2174469"/>
                      <a:pt x="4337375" y="2103276"/>
                      <a:pt x="4337375" y="2008352"/>
                    </a:cubicBezTo>
                    <a:cubicBezTo>
                      <a:pt x="4332629" y="1975128"/>
                      <a:pt x="4318391" y="1884950"/>
                      <a:pt x="4308899" y="1809011"/>
                    </a:cubicBezTo>
                    <a:cubicBezTo>
                      <a:pt x="4304154" y="1771041"/>
                      <a:pt x="4299408" y="1737817"/>
                      <a:pt x="4289916" y="1704594"/>
                    </a:cubicBezTo>
                    <a:cubicBezTo>
                      <a:pt x="4247203" y="1467283"/>
                      <a:pt x="4147540" y="1239465"/>
                      <a:pt x="4000419" y="1040124"/>
                    </a:cubicBezTo>
                    <a:cubicBezTo>
                      <a:pt x="3473628" y="318700"/>
                      <a:pt x="2481743" y="143090"/>
                      <a:pt x="1779356" y="655681"/>
                    </a:cubicBezTo>
                    <a:cubicBezTo>
                      <a:pt x="1779356" y="655681"/>
                      <a:pt x="1779356" y="655681"/>
                      <a:pt x="1765119" y="665173"/>
                    </a:cubicBezTo>
                    <a:cubicBezTo>
                      <a:pt x="1326127" y="985542"/>
                      <a:pt x="822250" y="1183548"/>
                      <a:pt x="295200" y="1248763"/>
                    </a:cubicBezTo>
                    <a:lnTo>
                      <a:pt x="60924" y="1265752"/>
                    </a:lnTo>
                    <a:lnTo>
                      <a:pt x="0" y="907925"/>
                    </a:lnTo>
                    <a:lnTo>
                      <a:pt x="249364" y="890461"/>
                    </a:lnTo>
                    <a:cubicBezTo>
                      <a:pt x="716951" y="833960"/>
                      <a:pt x="1162988" y="660427"/>
                      <a:pt x="1551555" y="375654"/>
                    </a:cubicBezTo>
                    <a:cubicBezTo>
                      <a:pt x="1551555" y="375654"/>
                      <a:pt x="1551555" y="375654"/>
                      <a:pt x="1565793" y="361415"/>
                    </a:cubicBezTo>
                    <a:cubicBezTo>
                      <a:pt x="1835713" y="165634"/>
                      <a:pt x="2140394" y="51428"/>
                      <a:pt x="2451447" y="13874"/>
                    </a:cubicBezTo>
                    <a:close/>
                  </a:path>
                </a:pathLst>
              </a:custGeom>
              <a:solidFill>
                <a:schemeClr val="accent2"/>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121917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31" name="Freeform 15">
                <a:extLst>
                  <a:ext uri="{FF2B5EF4-FFF2-40B4-BE49-F238E27FC236}">
                    <a16:creationId xmlns:a16="http://schemas.microsoft.com/office/drawing/2014/main" id="{3ABBB20F-5D77-420E-B616-1E815A335E19}"/>
                  </a:ext>
                </a:extLst>
              </p:cNvPr>
              <p:cNvSpPr>
                <a:spLocks noEditPoints="1"/>
              </p:cNvSpPr>
              <p:nvPr/>
            </p:nvSpPr>
            <p:spPr bwMode="auto">
              <a:xfrm rot="579749">
                <a:off x="1611612" y="2458747"/>
                <a:ext cx="2676483" cy="2192586"/>
              </a:xfrm>
              <a:custGeom>
                <a:gdLst>
                  <a:gd name="T0" fmla="*/ 531 w 564"/>
                  <a:gd name="T1" fmla="*/ 75 h 462"/>
                  <a:gd name="T2" fmla="*/ 492 w 564"/>
                  <a:gd name="T3" fmla="*/ 43 h 462"/>
                  <a:gd name="T4" fmla="*/ 486 w 564"/>
                  <a:gd name="T5" fmla="*/ 0 h 462"/>
                  <a:gd name="T6" fmla="*/ 485 w 564"/>
                  <a:gd name="T7" fmla="*/ 91 h 462"/>
                  <a:gd name="T8" fmla="*/ 356 w 564"/>
                  <a:gd name="T9" fmla="*/ 309 h 462"/>
                  <a:gd name="T10" fmla="*/ 112 w 564"/>
                  <a:gd name="T11" fmla="*/ 366 h 462"/>
                  <a:gd name="T12" fmla="*/ 112 w 564"/>
                  <a:gd name="T13" fmla="*/ 367 h 462"/>
                  <a:gd name="T14" fmla="*/ 95 w 564"/>
                  <a:gd name="T15" fmla="*/ 363 h 462"/>
                  <a:gd name="T16" fmla="*/ 95 w 564"/>
                  <a:gd name="T17" fmla="*/ 363 h 462"/>
                  <a:gd name="T18" fmla="*/ 94 w 564"/>
                  <a:gd name="T19" fmla="*/ 363 h 462"/>
                  <a:gd name="T20" fmla="*/ 89 w 564"/>
                  <a:gd name="T21" fmla="*/ 362 h 462"/>
                  <a:gd name="T22" fmla="*/ 81 w 564"/>
                  <a:gd name="T23" fmla="*/ 360 h 462"/>
                  <a:gd name="T24" fmla="*/ 78 w 564"/>
                  <a:gd name="T25" fmla="*/ 360 h 462"/>
                  <a:gd name="T26" fmla="*/ 72 w 564"/>
                  <a:gd name="T27" fmla="*/ 358 h 462"/>
                  <a:gd name="T28" fmla="*/ 70 w 564"/>
                  <a:gd name="T29" fmla="*/ 358 h 462"/>
                  <a:gd name="T30" fmla="*/ 62 w 564"/>
                  <a:gd name="T31" fmla="*/ 356 h 462"/>
                  <a:gd name="T32" fmla="*/ 61 w 564"/>
                  <a:gd name="T33" fmla="*/ 356 h 462"/>
                  <a:gd name="T34" fmla="*/ 55 w 564"/>
                  <a:gd name="T35" fmla="*/ 354 h 462"/>
                  <a:gd name="T36" fmla="*/ 54 w 564"/>
                  <a:gd name="T37" fmla="*/ 354 h 462"/>
                  <a:gd name="T38" fmla="*/ 49 w 564"/>
                  <a:gd name="T39" fmla="*/ 353 h 462"/>
                  <a:gd name="T40" fmla="*/ 4 w 564"/>
                  <a:gd name="T41" fmla="*/ 377 h 462"/>
                  <a:gd name="T42" fmla="*/ 18 w 564"/>
                  <a:gd name="T43" fmla="*/ 419 h 462"/>
                  <a:gd name="T44" fmla="*/ 73 w 564"/>
                  <a:gd name="T45" fmla="*/ 436 h 462"/>
                  <a:gd name="T46" fmla="*/ 400 w 564"/>
                  <a:gd name="T47" fmla="*/ 370 h 462"/>
                  <a:gd name="T48" fmla="*/ 561 w 564"/>
                  <a:gd name="T49" fmla="*/ 101 h 462"/>
                  <a:gd name="T50" fmla="*/ 564 w 564"/>
                  <a:gd name="T51" fmla="*/ 49 h 462"/>
                  <a:gd name="T52" fmla="*/ 531 w 564"/>
                  <a:gd name="T53" fmla="*/ 75 h 462"/>
                  <a:gd name="T54" fmla="*/ 75 w 564"/>
                  <a:gd name="T55" fmla="*/ 429 h 462"/>
                  <a:gd name="T56" fmla="*/ 77 w 564"/>
                  <a:gd name="T57" fmla="*/ 426 h 462"/>
                  <a:gd name="T58" fmla="*/ 75 w 564"/>
                  <a:gd name="T59" fmla="*/ 429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64" h="462">
                    <a:moveTo>
                      <a:pt x="531" y="75"/>
                    </a:moveTo>
                    <a:cubicBezTo>
                      <a:pt x="510" y="77"/>
                      <a:pt x="493" y="63"/>
                      <a:pt x="492" y="43"/>
                    </a:cubicBezTo>
                    <a:cubicBezTo>
                      <a:pt x="491" y="35"/>
                      <a:pt x="488" y="16"/>
                      <a:pt x="486" y="0"/>
                    </a:cubicBezTo>
                    <a:cubicBezTo>
                      <a:pt x="489" y="30"/>
                      <a:pt x="490" y="60"/>
                      <a:pt x="485" y="91"/>
                    </a:cubicBezTo>
                    <a:cubicBezTo>
                      <a:pt x="473" y="179"/>
                      <a:pt x="427" y="257"/>
                      <a:pt x="356" y="309"/>
                    </a:cubicBezTo>
                    <a:cubicBezTo>
                      <a:pt x="285" y="360"/>
                      <a:pt x="197" y="380"/>
                      <a:pt x="112" y="366"/>
                    </a:cubicBezTo>
                    <a:cubicBezTo>
                      <a:pt x="112" y="368"/>
                      <a:pt x="112" y="368"/>
                      <a:pt x="112" y="367"/>
                    </a:cubicBezTo>
                    <a:cubicBezTo>
                      <a:pt x="108" y="366"/>
                      <a:pt x="102" y="365"/>
                      <a:pt x="95" y="363"/>
                    </a:cubicBezTo>
                    <a:cubicBezTo>
                      <a:pt x="95" y="363"/>
                      <a:pt x="95" y="363"/>
                      <a:pt x="95" y="363"/>
                    </a:cubicBezTo>
                    <a:cubicBezTo>
                      <a:pt x="94" y="363"/>
                      <a:pt x="94" y="363"/>
                      <a:pt x="94" y="363"/>
                    </a:cubicBezTo>
                    <a:cubicBezTo>
                      <a:pt x="92" y="363"/>
                      <a:pt x="90" y="362"/>
                      <a:pt x="89" y="362"/>
                    </a:cubicBezTo>
                    <a:cubicBezTo>
                      <a:pt x="86" y="361"/>
                      <a:pt x="84" y="361"/>
                      <a:pt x="81" y="360"/>
                    </a:cubicBezTo>
                    <a:cubicBezTo>
                      <a:pt x="80" y="360"/>
                      <a:pt x="79" y="360"/>
                      <a:pt x="78" y="360"/>
                    </a:cubicBezTo>
                    <a:cubicBezTo>
                      <a:pt x="76" y="359"/>
                      <a:pt x="74" y="359"/>
                      <a:pt x="72" y="358"/>
                    </a:cubicBezTo>
                    <a:cubicBezTo>
                      <a:pt x="71" y="358"/>
                      <a:pt x="71" y="358"/>
                      <a:pt x="70" y="358"/>
                    </a:cubicBezTo>
                    <a:cubicBezTo>
                      <a:pt x="67" y="357"/>
                      <a:pt x="64" y="357"/>
                      <a:pt x="62" y="356"/>
                    </a:cubicBezTo>
                    <a:cubicBezTo>
                      <a:pt x="62" y="356"/>
                      <a:pt x="61" y="356"/>
                      <a:pt x="61" y="356"/>
                    </a:cubicBezTo>
                    <a:cubicBezTo>
                      <a:pt x="59" y="355"/>
                      <a:pt x="57" y="355"/>
                      <a:pt x="55" y="354"/>
                    </a:cubicBezTo>
                    <a:cubicBezTo>
                      <a:pt x="55" y="354"/>
                      <a:pt x="54" y="354"/>
                      <a:pt x="54" y="354"/>
                    </a:cubicBezTo>
                    <a:cubicBezTo>
                      <a:pt x="52" y="354"/>
                      <a:pt x="50" y="353"/>
                      <a:pt x="49" y="353"/>
                    </a:cubicBezTo>
                    <a:cubicBezTo>
                      <a:pt x="30" y="346"/>
                      <a:pt x="10" y="357"/>
                      <a:pt x="4" y="377"/>
                    </a:cubicBezTo>
                    <a:cubicBezTo>
                      <a:pt x="0" y="393"/>
                      <a:pt x="6" y="410"/>
                      <a:pt x="18" y="419"/>
                    </a:cubicBezTo>
                    <a:cubicBezTo>
                      <a:pt x="36" y="426"/>
                      <a:pt x="55" y="432"/>
                      <a:pt x="73" y="436"/>
                    </a:cubicBezTo>
                    <a:cubicBezTo>
                      <a:pt x="186" y="462"/>
                      <a:pt x="305" y="440"/>
                      <a:pt x="400" y="370"/>
                    </a:cubicBezTo>
                    <a:cubicBezTo>
                      <a:pt x="488" y="306"/>
                      <a:pt x="545" y="211"/>
                      <a:pt x="561" y="101"/>
                    </a:cubicBezTo>
                    <a:cubicBezTo>
                      <a:pt x="563" y="84"/>
                      <a:pt x="564" y="67"/>
                      <a:pt x="564" y="49"/>
                    </a:cubicBezTo>
                    <a:cubicBezTo>
                      <a:pt x="559" y="63"/>
                      <a:pt x="546" y="74"/>
                      <a:pt x="531" y="75"/>
                    </a:cubicBezTo>
                    <a:close/>
                    <a:moveTo>
                      <a:pt x="75" y="429"/>
                    </a:moveTo>
                    <a:cubicBezTo>
                      <a:pt x="76" y="428"/>
                      <a:pt x="76" y="427"/>
                      <a:pt x="77" y="426"/>
                    </a:cubicBezTo>
                    <a:cubicBezTo>
                      <a:pt x="76" y="427"/>
                      <a:pt x="76" y="428"/>
                      <a:pt x="75" y="429"/>
                    </a:cubicBezTo>
                    <a:close/>
                  </a:path>
                </a:pathLst>
              </a:custGeom>
              <a:solidFill>
                <a:schemeClr val="accent1"/>
              </a:solidFill>
              <a:ln>
                <a:noFill/>
              </a:ln>
            </p:spPr>
            <p:txBody>
              <a:bodyPr vert="horz" wrap="square" lIns="121920" tIns="60960" rIns="121920" bIns="60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121917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35" name="任意多边形 37">
                <a:extLst>
                  <a:ext uri="{FF2B5EF4-FFF2-40B4-BE49-F238E27FC236}">
                    <a16:creationId xmlns:a16="http://schemas.microsoft.com/office/drawing/2014/main" id="{742FF60C-82B1-49F6-A131-BCEDF664D697}"/>
                  </a:ext>
                </a:extLst>
              </p:cNvPr>
              <p:cNvSpPr/>
              <p:nvPr/>
            </p:nvSpPr>
            <p:spPr bwMode="auto">
              <a:xfrm rot="579749">
                <a:off x="-54749" y="3380559"/>
                <a:ext cx="2057446" cy="738074"/>
              </a:xfrm>
              <a:custGeom>
                <a:gdLst>
                  <a:gd name="connsiteX0" fmla="*/ 357386 w 2057446"/>
                  <a:gd name="connsiteY0" fmla="*/ 24176 h 738074"/>
                  <a:gd name="connsiteX1" fmla="*/ 1540090 w 2057446"/>
                  <a:gd name="connsiteY1" fmla="*/ 263347 h 738074"/>
                  <a:gd name="connsiteX2" fmla="*/ 1549582 w 2057446"/>
                  <a:gd name="connsiteY2" fmla="*/ 268094 h 738074"/>
                  <a:gd name="connsiteX3" fmla="*/ 2057446 w 2057446"/>
                  <a:gd name="connsiteY3" fmla="*/ 472227 h 738074"/>
                  <a:gd name="connsiteX4" fmla="*/ 2052700 w 2057446"/>
                  <a:gd name="connsiteY4" fmla="*/ 472227 h 738074"/>
                  <a:gd name="connsiteX5" fmla="*/ 2028968 w 2057446"/>
                  <a:gd name="connsiteY5" fmla="*/ 467480 h 738074"/>
                  <a:gd name="connsiteX6" fmla="*/ 1990997 w 2057446"/>
                  <a:gd name="connsiteY6" fmla="*/ 457985 h 738074"/>
                  <a:gd name="connsiteX7" fmla="*/ 1976757 w 2057446"/>
                  <a:gd name="connsiteY7" fmla="*/ 457985 h 738074"/>
                  <a:gd name="connsiteX8" fmla="*/ 1948279 w 2057446"/>
                  <a:gd name="connsiteY8" fmla="*/ 448491 h 738074"/>
                  <a:gd name="connsiteX9" fmla="*/ 1938786 w 2057446"/>
                  <a:gd name="connsiteY9" fmla="*/ 448491 h 738074"/>
                  <a:gd name="connsiteX10" fmla="*/ 1900815 w 2057446"/>
                  <a:gd name="connsiteY10" fmla="*/ 438996 h 738074"/>
                  <a:gd name="connsiteX11" fmla="*/ 1896069 w 2057446"/>
                  <a:gd name="connsiteY11" fmla="*/ 438996 h 738074"/>
                  <a:gd name="connsiteX12" fmla="*/ 1867591 w 2057446"/>
                  <a:gd name="connsiteY12" fmla="*/ 429502 h 738074"/>
                  <a:gd name="connsiteX13" fmla="*/ 1862844 w 2057446"/>
                  <a:gd name="connsiteY13" fmla="*/ 429502 h 738074"/>
                  <a:gd name="connsiteX14" fmla="*/ 1839112 w 2057446"/>
                  <a:gd name="connsiteY14" fmla="*/ 424755 h 738074"/>
                  <a:gd name="connsiteX15" fmla="*/ 1625525 w 2057446"/>
                  <a:gd name="connsiteY15" fmla="*/ 538689 h 738074"/>
                  <a:gd name="connsiteX16" fmla="*/ 1691974 w 2057446"/>
                  <a:gd name="connsiteY16" fmla="*/ 738074 h 738074"/>
                  <a:gd name="connsiteX17" fmla="*/ 1378712 w 2057446"/>
                  <a:gd name="connsiteY17" fmla="*/ 586162 h 738074"/>
                  <a:gd name="connsiteX18" fmla="*/ 1359727 w 2057446"/>
                  <a:gd name="connsiteY18" fmla="*/ 576667 h 738074"/>
                  <a:gd name="connsiteX19" fmla="*/ 64416 w 2057446"/>
                  <a:gd name="connsiteY19" fmla="*/ 501898 h 738074"/>
                  <a:gd name="connsiteX20" fmla="*/ 62563 w 2057446"/>
                  <a:gd name="connsiteY20" fmla="*/ 503047 h 738074"/>
                  <a:gd name="connsiteX21" fmla="*/ 0 w 2057446"/>
                  <a:gd name="connsiteY21" fmla="*/ 135588 h 738074"/>
                  <a:gd name="connsiteX22" fmla="*/ 122402 w 2057446"/>
                  <a:gd name="connsiteY22" fmla="*/ 83767 h 738074"/>
                  <a:gd name="connsiteX23" fmla="*/ 357386 w 2057446"/>
                  <a:gd name="connsiteY23" fmla="*/ 24176 h 73807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57446" h="738074">
                    <a:moveTo>
                      <a:pt x="357386" y="24176"/>
                    </a:moveTo>
                    <a:cubicBezTo>
                      <a:pt x="754710" y="-45225"/>
                      <a:pt x="1175211" y="34885"/>
                      <a:pt x="1540090" y="263347"/>
                    </a:cubicBezTo>
                    <a:cubicBezTo>
                      <a:pt x="1544836" y="263347"/>
                      <a:pt x="1544836" y="268094"/>
                      <a:pt x="1549582" y="268094"/>
                    </a:cubicBezTo>
                    <a:cubicBezTo>
                      <a:pt x="1710960" y="367787"/>
                      <a:pt x="1881830" y="434249"/>
                      <a:pt x="2057446" y="472227"/>
                    </a:cubicBezTo>
                    <a:cubicBezTo>
                      <a:pt x="2052700" y="472227"/>
                      <a:pt x="2052700" y="472227"/>
                      <a:pt x="2052700" y="472227"/>
                    </a:cubicBezTo>
                    <a:cubicBezTo>
                      <a:pt x="2043207" y="472227"/>
                      <a:pt x="2033714" y="467480"/>
                      <a:pt x="2028968" y="467480"/>
                    </a:cubicBezTo>
                    <a:cubicBezTo>
                      <a:pt x="2014729" y="462733"/>
                      <a:pt x="2005236" y="462733"/>
                      <a:pt x="1990997" y="457985"/>
                    </a:cubicBezTo>
                    <a:cubicBezTo>
                      <a:pt x="1986250" y="457986"/>
                      <a:pt x="1981504" y="457985"/>
                      <a:pt x="1976757" y="457985"/>
                    </a:cubicBezTo>
                    <a:cubicBezTo>
                      <a:pt x="1967265" y="453238"/>
                      <a:pt x="1957772" y="453238"/>
                      <a:pt x="1948279" y="448491"/>
                    </a:cubicBezTo>
                    <a:cubicBezTo>
                      <a:pt x="1943533" y="448491"/>
                      <a:pt x="1943533" y="448491"/>
                      <a:pt x="1938786" y="448491"/>
                    </a:cubicBezTo>
                    <a:cubicBezTo>
                      <a:pt x="1924547" y="443744"/>
                      <a:pt x="1910308" y="443744"/>
                      <a:pt x="1900815" y="438996"/>
                    </a:cubicBezTo>
                    <a:cubicBezTo>
                      <a:pt x="1900815" y="438996"/>
                      <a:pt x="1896069" y="438996"/>
                      <a:pt x="1896069" y="438996"/>
                    </a:cubicBezTo>
                    <a:cubicBezTo>
                      <a:pt x="1886576" y="434249"/>
                      <a:pt x="1877083" y="434249"/>
                      <a:pt x="1867591" y="429502"/>
                    </a:cubicBezTo>
                    <a:cubicBezTo>
                      <a:pt x="1867591" y="429502"/>
                      <a:pt x="1862844" y="429502"/>
                      <a:pt x="1862844" y="429502"/>
                    </a:cubicBezTo>
                    <a:cubicBezTo>
                      <a:pt x="1853351" y="429502"/>
                      <a:pt x="1843859" y="424754"/>
                      <a:pt x="1839112" y="424755"/>
                    </a:cubicBezTo>
                    <a:cubicBezTo>
                      <a:pt x="1748931" y="391524"/>
                      <a:pt x="1654003" y="443744"/>
                      <a:pt x="1625525" y="538689"/>
                    </a:cubicBezTo>
                    <a:cubicBezTo>
                      <a:pt x="1606539" y="614645"/>
                      <a:pt x="1635017" y="695349"/>
                      <a:pt x="1691974" y="738074"/>
                    </a:cubicBezTo>
                    <a:cubicBezTo>
                      <a:pt x="1582807" y="700096"/>
                      <a:pt x="1478387" y="647876"/>
                      <a:pt x="1378712" y="586162"/>
                    </a:cubicBezTo>
                    <a:cubicBezTo>
                      <a:pt x="1373966" y="586162"/>
                      <a:pt x="1364473" y="581415"/>
                      <a:pt x="1359727" y="576667"/>
                    </a:cubicBezTo>
                    <a:cubicBezTo>
                      <a:pt x="956877" y="319128"/>
                      <a:pt x="466812" y="294205"/>
                      <a:pt x="64416" y="501898"/>
                    </a:cubicBezTo>
                    <a:lnTo>
                      <a:pt x="62563" y="503047"/>
                    </a:lnTo>
                    <a:lnTo>
                      <a:pt x="0" y="135588"/>
                    </a:lnTo>
                    <a:lnTo>
                      <a:pt x="122402" y="83767"/>
                    </a:lnTo>
                    <a:cubicBezTo>
                      <a:pt x="199383" y="57916"/>
                      <a:pt x="277921" y="38056"/>
                      <a:pt x="357386" y="24176"/>
                    </a:cubicBezTo>
                    <a:close/>
                  </a:path>
                </a:pathLst>
              </a:custGeom>
              <a:solidFill>
                <a:schemeClr val="accent2"/>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121917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grpSp>
        <p:grpSp>
          <p:nvGrpSpPr>
            <p:cNvPr id="37" name="组合 36">
              <a:extLst>
                <a:ext uri="{FF2B5EF4-FFF2-40B4-BE49-F238E27FC236}">
                  <a16:creationId xmlns:a16="http://schemas.microsoft.com/office/drawing/2014/main" id="{C44AE37B-3186-493C-B1DF-0F83334A66A5}"/>
                </a:ext>
              </a:extLst>
            </p:cNvPr>
            <p:cNvGrpSpPr/>
            <p:nvPr/>
          </p:nvGrpSpPr>
          <p:grpSpPr>
            <a:xfrm>
              <a:off x="8214337" y="2221585"/>
              <a:ext cx="2632482" cy="1608483"/>
              <a:chOff x="2079323" y="2541090"/>
              <a:chExt cx="2632482" cy="1608483"/>
            </a:xfrm>
          </p:grpSpPr>
          <p:sp>
            <p:nvSpPr>
              <p:cNvPr id="38" name="文本框 4">
                <a:extLst>
                  <a:ext uri="{FF2B5EF4-FFF2-40B4-BE49-F238E27FC236}">
                    <a16:creationId xmlns:a16="http://schemas.microsoft.com/office/drawing/2014/main" id="{33E08376-3F94-4C62-BC55-900ABCD3D260}"/>
                  </a:ext>
                </a:extLst>
              </p:cNvPr>
              <p:cNvSpPr txBox="1"/>
              <p:nvPr/>
            </p:nvSpPr>
            <p:spPr>
              <a:xfrm>
                <a:off x="2079323" y="3564798"/>
                <a:ext cx="2632482"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3200" b="1">
                    <a:solidFill>
                      <a:schemeClr val="accent1"/>
                    </a:solidFill>
                    <a:latin typeface="Calibri" panose="020f0502020204030204" pitchFamily="34" charset="0"/>
                    <a:ea typeface="思源黑体 CN Regular" panose="020b0500000000000000" pitchFamily="34" charset="-122"/>
                    <a:cs typeface="+mn-ea"/>
                    <a:sym typeface="Calibri" panose="020f0502020204030204" pitchFamily="34" charset="0"/>
                  </a:rPr>
                  <a:t>CONTENTS</a:t>
                </a:r>
                <a:endParaRPr lang="zh-CN" altLang="en-US" sz="3200" b="1">
                  <a:solidFill>
                    <a:schemeClr val="accent1"/>
                  </a:solidFill>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39" name="文本框 9">
                <a:extLst>
                  <a:ext uri="{FF2B5EF4-FFF2-40B4-BE49-F238E27FC236}">
                    <a16:creationId xmlns:a16="http://schemas.microsoft.com/office/drawing/2014/main" id="{BA070679-FCF4-4393-8AA5-B016844FADD2}"/>
                  </a:ext>
                </a:extLst>
              </p:cNvPr>
              <p:cNvSpPr txBox="1"/>
              <p:nvPr/>
            </p:nvSpPr>
            <p:spPr>
              <a:xfrm>
                <a:off x="2511440" y="2541090"/>
                <a:ext cx="1768248"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5400">
                    <a:solidFill>
                      <a:schemeClr val="accent1"/>
                    </a:solidFill>
                    <a:latin typeface="Calibri" panose="020f0502020204030204" pitchFamily="34" charset="0"/>
                    <a:ea typeface="思源黑体 CN Regular" panose="020b0500000000000000" pitchFamily="34" charset="-122"/>
                    <a:cs typeface="+mn-ea"/>
                    <a:sym typeface="Calibri" panose="020f0502020204030204" pitchFamily="34" charset="0"/>
                  </a:rPr>
                  <a:t>目录</a:t>
                </a:r>
              </a:p>
            </p:txBody>
          </p:sp>
        </p:grpSp>
      </p:grpSp>
      <p:sp>
        <p:nvSpPr>
          <p:cNvPr id="40" name="任意多边形 45">
            <a:extLst>
              <a:ext uri="{FF2B5EF4-FFF2-40B4-BE49-F238E27FC236}">
                <a16:creationId xmlns:a16="http://schemas.microsoft.com/office/drawing/2014/main" id="{3B112FAF-8CFF-4D1D-B64B-0A8AFC8EAA4D}"/>
              </a:ext>
            </a:extLst>
          </p:cNvPr>
          <p:cNvSpPr/>
          <p:nvPr/>
        </p:nvSpPr>
        <p:spPr bwMode="auto">
          <a:xfrm rot="19456421">
            <a:off x="274959" y="5315673"/>
            <a:ext cx="843794" cy="1587561"/>
          </a:xfrm>
          <a:custGeom>
            <a:gdLst>
              <a:gd name="connsiteX0" fmla="*/ 513105 w 843794"/>
              <a:gd name="connsiteY0" fmla="*/ 160068 h 1587561"/>
              <a:gd name="connsiteX1" fmla="*/ 683866 w 843794"/>
              <a:gd name="connsiteY1" fmla="*/ 334400 h 1587561"/>
              <a:gd name="connsiteX2" fmla="*/ 835928 w 843794"/>
              <a:gd name="connsiteY2" fmla="*/ 934842 h 1587561"/>
              <a:gd name="connsiteX3" fmla="*/ 524006 w 843794"/>
              <a:gd name="connsiteY3" fmla="*/ 1457305 h 1587561"/>
              <a:gd name="connsiteX4" fmla="*/ 318425 w 843794"/>
              <a:gd name="connsiteY4" fmla="*/ 1564740 h 1587561"/>
              <a:gd name="connsiteX5" fmla="*/ 231336 w 843794"/>
              <a:gd name="connsiteY5" fmla="*/ 1587561 h 1587561"/>
              <a:gd name="connsiteX6" fmla="*/ 49587 w 843794"/>
              <a:gd name="connsiteY6" fmla="*/ 1456834 h 1587561"/>
              <a:gd name="connsiteX7" fmla="*/ 84880 w 843794"/>
              <a:gd name="connsiteY7" fmla="*/ 1458279 h 1587561"/>
              <a:gd name="connsiteX8" fmla="*/ 436279 w 843794"/>
              <a:gd name="connsiteY8" fmla="*/ 1338385 h 1587561"/>
              <a:gd name="connsiteX9" fmla="*/ 689715 w 843794"/>
              <a:gd name="connsiteY9" fmla="*/ 913397 h 1587561"/>
              <a:gd name="connsiteX10" fmla="*/ 564947 w 843794"/>
              <a:gd name="connsiteY10" fmla="*/ 420177 h 1587561"/>
              <a:gd name="connsiteX11" fmla="*/ 10136 w 843794"/>
              <a:gd name="connsiteY11" fmla="*/ 142431 h 1587561"/>
              <a:gd name="connsiteX12" fmla="*/ 0 w 843794"/>
              <a:gd name="connsiteY12" fmla="*/ 143639 h 1587561"/>
              <a:gd name="connsiteX13" fmla="*/ 103315 w 843794"/>
              <a:gd name="connsiteY13" fmla="*/ 0 h 1587561"/>
              <a:gd name="connsiteX14" fmla="*/ 119852 w 843794"/>
              <a:gd name="connsiteY14" fmla="*/ 820 h 1587561"/>
              <a:gd name="connsiteX15" fmla="*/ 447610 w 843794"/>
              <a:gd name="connsiteY15" fmla="*/ 115386 h 1587561"/>
              <a:gd name="connsiteX16" fmla="*/ 513105 w 843794"/>
              <a:gd name="connsiteY16" fmla="*/ 160068 h 15875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43794" h="1587561">
                <a:moveTo>
                  <a:pt x="513105" y="160068"/>
                </a:moveTo>
                <a:cubicBezTo>
                  <a:pt x="576742" y="208155"/>
                  <a:pt x="634520" y="266412"/>
                  <a:pt x="683866" y="334400"/>
                </a:cubicBezTo>
                <a:cubicBezTo>
                  <a:pt x="812534" y="509852"/>
                  <a:pt x="865171" y="722347"/>
                  <a:pt x="835928" y="934842"/>
                </a:cubicBezTo>
                <a:cubicBezTo>
                  <a:pt x="806686" y="1147335"/>
                  <a:pt x="695563" y="1332537"/>
                  <a:pt x="524006" y="1457305"/>
                </a:cubicBezTo>
                <a:cubicBezTo>
                  <a:pt x="460160" y="1504092"/>
                  <a:pt x="390831" y="1539914"/>
                  <a:pt x="318425" y="1564740"/>
                </a:cubicBezTo>
                <a:lnTo>
                  <a:pt x="231336" y="1587561"/>
                </a:lnTo>
                <a:lnTo>
                  <a:pt x="49587" y="1456834"/>
                </a:lnTo>
                <a:lnTo>
                  <a:pt x="84880" y="1458279"/>
                </a:lnTo>
                <a:cubicBezTo>
                  <a:pt x="209648" y="1454380"/>
                  <a:pt x="331980" y="1414415"/>
                  <a:pt x="436279" y="1338385"/>
                </a:cubicBezTo>
                <a:cubicBezTo>
                  <a:pt x="574695" y="1237012"/>
                  <a:pt x="664370" y="1086902"/>
                  <a:pt x="689715" y="913397"/>
                </a:cubicBezTo>
                <a:cubicBezTo>
                  <a:pt x="713109" y="739893"/>
                  <a:pt x="670220" y="564439"/>
                  <a:pt x="564947" y="420177"/>
                </a:cubicBezTo>
                <a:cubicBezTo>
                  <a:pt x="429699" y="234975"/>
                  <a:pt x="219061" y="138109"/>
                  <a:pt x="10136" y="142431"/>
                </a:cubicBezTo>
                <a:lnTo>
                  <a:pt x="0" y="143639"/>
                </a:lnTo>
                <a:lnTo>
                  <a:pt x="103315" y="0"/>
                </a:lnTo>
                <a:lnTo>
                  <a:pt x="119852" y="820"/>
                </a:lnTo>
                <a:cubicBezTo>
                  <a:pt x="234579" y="14817"/>
                  <a:pt x="346723" y="53497"/>
                  <a:pt x="447610" y="115386"/>
                </a:cubicBezTo>
                <a:cubicBezTo>
                  <a:pt x="470030" y="129139"/>
                  <a:pt x="491893" y="144038"/>
                  <a:pt x="513105" y="160068"/>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59" name="PA-矩形 16">
            <a:extLst>
              <a:ext uri="{FF2B5EF4-FFF2-40B4-BE49-F238E27FC236}">
                <a16:creationId xmlns:a16="http://schemas.microsoft.com/office/drawing/2014/main" id="{356FFFD6-8BE9-4376-881D-3334C571CDC9}"/>
              </a:ext>
            </a:extLst>
          </p:cNvPr>
          <p:cNvSpPr>
            <a:spLocks noChangeAspect="1"/>
          </p:cNvSpPr>
          <p:nvPr>
            <p:custDataLst>
              <p:tags r:id="rId2"/>
            </p:custDataLst>
          </p:nvPr>
        </p:nvSpPr>
        <p:spPr>
          <a:xfrm>
            <a:off x="1659432" y="2704802"/>
            <a:ext cx="651600" cy="6516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000">
                <a:solidFill>
                  <a:schemeClr val="bg1"/>
                </a:solidFill>
                <a:latin typeface="Calibri" panose="020f0502020204030204" pitchFamily="34" charset="0"/>
                <a:ea typeface="思源黑体 CN Regular" panose="020b0500000000000000" pitchFamily="34" charset="-122"/>
                <a:cs typeface="+mn-ea"/>
                <a:sym typeface="Calibri" panose="020f0502020204030204" pitchFamily="34" charset="0"/>
              </a:rPr>
              <a:t>02</a:t>
            </a:r>
            <a:endParaRPr lang="zh-CN" altLang="en-US" sz="2000">
              <a:solidFill>
                <a:schemeClr val="bg1"/>
              </a:solidFill>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60" name="PA-矩形 16">
            <a:extLst>
              <a:ext uri="{FF2B5EF4-FFF2-40B4-BE49-F238E27FC236}">
                <a16:creationId xmlns:a16="http://schemas.microsoft.com/office/drawing/2014/main" id="{03C1F544-BB5D-4575-8272-827D9A730FA7}"/>
              </a:ext>
            </a:extLst>
          </p:cNvPr>
          <p:cNvSpPr>
            <a:spLocks noChangeAspect="1"/>
          </p:cNvSpPr>
          <p:nvPr>
            <p:custDataLst>
              <p:tags r:id="rId3"/>
            </p:custDataLst>
          </p:nvPr>
        </p:nvSpPr>
        <p:spPr>
          <a:xfrm>
            <a:off x="1658653" y="1701905"/>
            <a:ext cx="653159" cy="65315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000">
                <a:solidFill>
                  <a:schemeClr val="bg1"/>
                </a:solidFill>
                <a:latin typeface="Calibri" panose="020f0502020204030204" pitchFamily="34" charset="0"/>
                <a:ea typeface="思源黑体 CN Regular" panose="020b0500000000000000" pitchFamily="34" charset="-122"/>
                <a:cs typeface="+mn-ea"/>
                <a:sym typeface="Calibri" panose="020f0502020204030204" pitchFamily="34" charset="0"/>
              </a:rPr>
              <a:t>01</a:t>
            </a:r>
            <a:endParaRPr lang="zh-CN" altLang="en-US" sz="2000">
              <a:solidFill>
                <a:schemeClr val="bg1"/>
              </a:solidFill>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61" name="PA-矩形 16">
            <a:extLst>
              <a:ext uri="{FF2B5EF4-FFF2-40B4-BE49-F238E27FC236}">
                <a16:creationId xmlns:a16="http://schemas.microsoft.com/office/drawing/2014/main" id="{98DDEE46-9BB8-45F4-A1C0-FE4FB9EE979B}"/>
              </a:ext>
            </a:extLst>
          </p:cNvPr>
          <p:cNvSpPr>
            <a:spLocks noChangeAspect="1"/>
          </p:cNvSpPr>
          <p:nvPr>
            <p:custDataLst>
              <p:tags r:id="rId4"/>
            </p:custDataLst>
          </p:nvPr>
        </p:nvSpPr>
        <p:spPr>
          <a:xfrm>
            <a:off x="1659432" y="4707477"/>
            <a:ext cx="651600" cy="6516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000">
                <a:solidFill>
                  <a:schemeClr val="bg1"/>
                </a:solidFill>
                <a:latin typeface="Calibri" panose="020f0502020204030204" pitchFamily="34" charset="0"/>
                <a:ea typeface="思源黑体 CN Regular" panose="020b0500000000000000" pitchFamily="34" charset="-122"/>
                <a:cs typeface="+mn-ea"/>
                <a:sym typeface="Calibri" panose="020f0502020204030204" pitchFamily="34" charset="0"/>
              </a:rPr>
              <a:t>04</a:t>
            </a:r>
            <a:endParaRPr lang="zh-CN" altLang="en-US" sz="2000">
              <a:solidFill>
                <a:schemeClr val="bg1"/>
              </a:solidFill>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62" name="PA-矩形 16">
            <a:extLst>
              <a:ext uri="{FF2B5EF4-FFF2-40B4-BE49-F238E27FC236}">
                <a16:creationId xmlns:a16="http://schemas.microsoft.com/office/drawing/2014/main" id="{33BF8E02-1C35-4E8A-8D75-15040E202A41}"/>
              </a:ext>
            </a:extLst>
          </p:cNvPr>
          <p:cNvSpPr>
            <a:spLocks noChangeAspect="1"/>
          </p:cNvSpPr>
          <p:nvPr>
            <p:custDataLst>
              <p:tags r:id="rId5"/>
            </p:custDataLst>
          </p:nvPr>
        </p:nvSpPr>
        <p:spPr>
          <a:xfrm>
            <a:off x="1659432" y="3706140"/>
            <a:ext cx="651600" cy="6516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000">
                <a:solidFill>
                  <a:schemeClr val="bg1"/>
                </a:solidFill>
                <a:latin typeface="Calibri" panose="020f0502020204030204" pitchFamily="34" charset="0"/>
                <a:ea typeface="思源黑体 CN Regular" panose="020b0500000000000000" pitchFamily="34" charset="-122"/>
                <a:cs typeface="+mn-ea"/>
                <a:sym typeface="Calibri" panose="020f0502020204030204" pitchFamily="34" charset="0"/>
              </a:rPr>
              <a:t>03</a:t>
            </a:r>
            <a:endParaRPr lang="zh-CN" altLang="en-US" sz="2000">
              <a:solidFill>
                <a:schemeClr val="bg1"/>
              </a:solidFill>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63" name="MH_Entry_1">
            <a:extLst>
              <a:ext uri="{FF2B5EF4-FFF2-40B4-BE49-F238E27FC236}">
                <a16:creationId xmlns:a16="http://schemas.microsoft.com/office/drawing/2014/main" id="{5E13FC46-BC47-4C1B-AD2F-112E5EED46E1}"/>
              </a:ext>
            </a:extLst>
          </p:cNvPr>
          <p:cNvSpPr/>
          <p:nvPr>
            <p:custDataLst>
              <p:tags r:id="rId6"/>
            </p:custDataLst>
          </p:nvPr>
        </p:nvSpPr>
        <p:spPr>
          <a:xfrm flipH="1">
            <a:off x="2762626" y="1727417"/>
            <a:ext cx="3306236" cy="549130"/>
          </a:xfrm>
          <a:prstGeom prst="rect">
            <a:avLst/>
          </a:prstGeom>
          <a:solidFill>
            <a:schemeClr val="accent2"/>
          </a:solidFill>
          <a:ln w="25400" cap="flat" cmpd="sng" algn="ctr">
            <a:noFill/>
            <a:prstDash val="solid"/>
          </a:ln>
          <a:effectLst/>
        </p:spPr>
        <p:txBody>
          <a:bodyPr wrap="square" lIns="0" tIns="0" rIns="0" bIns="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spc="600">
                <a:solidFill>
                  <a:schemeClr val="bg1"/>
                </a:solidFill>
                <a:latin typeface="Calibri" panose="020f0502020204030204" pitchFamily="34" charset="0"/>
                <a:ea typeface="思源黑体 CN Regular" panose="020b0500000000000000" pitchFamily="34" charset="-122"/>
                <a:cs typeface="+mn-ea"/>
                <a:sym typeface="Calibri" panose="020f0502020204030204" pitchFamily="34" charset="0"/>
              </a:rPr>
              <a:t>基本知识</a:t>
            </a:r>
          </a:p>
        </p:txBody>
      </p:sp>
      <p:sp>
        <p:nvSpPr>
          <p:cNvPr id="64" name="MH_Entry_1">
            <a:extLst>
              <a:ext uri="{FF2B5EF4-FFF2-40B4-BE49-F238E27FC236}">
                <a16:creationId xmlns:a16="http://schemas.microsoft.com/office/drawing/2014/main" id="{530F4288-CD0F-4B95-95C6-EE6D9A36B0FC}"/>
              </a:ext>
            </a:extLst>
          </p:cNvPr>
          <p:cNvSpPr/>
          <p:nvPr>
            <p:custDataLst>
              <p:tags r:id="rId7"/>
            </p:custDataLst>
          </p:nvPr>
        </p:nvSpPr>
        <p:spPr>
          <a:xfrm flipH="1">
            <a:off x="2762626" y="3760813"/>
            <a:ext cx="3306236" cy="549130"/>
          </a:xfrm>
          <a:prstGeom prst="rect">
            <a:avLst/>
          </a:prstGeom>
          <a:solidFill>
            <a:schemeClr val="accent2"/>
          </a:solidFill>
          <a:ln w="25400" cap="flat" cmpd="sng" algn="ctr">
            <a:noFill/>
            <a:prstDash val="solid"/>
          </a:ln>
          <a:effectLst/>
        </p:spPr>
        <p:txBody>
          <a:bodyPr wrap="square" lIns="0" tIns="0" rIns="0" bIns="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spc="600">
                <a:solidFill>
                  <a:schemeClr val="bg1"/>
                </a:solidFill>
                <a:latin typeface="Calibri" panose="020f0502020204030204" pitchFamily="34" charset="0"/>
                <a:ea typeface="思源黑体 CN Regular" panose="020b0500000000000000" pitchFamily="34" charset="-122"/>
                <a:cs typeface="+mn-ea"/>
                <a:sym typeface="Calibri" panose="020f0502020204030204" pitchFamily="34" charset="0"/>
              </a:rPr>
              <a:t>应急措施</a:t>
            </a:r>
          </a:p>
        </p:txBody>
      </p:sp>
      <p:sp>
        <p:nvSpPr>
          <p:cNvPr id="65" name="MH_Entry_1">
            <a:extLst>
              <a:ext uri="{FF2B5EF4-FFF2-40B4-BE49-F238E27FC236}">
                <a16:creationId xmlns:a16="http://schemas.microsoft.com/office/drawing/2014/main" id="{27C42619-C590-4C27-A91A-C5420D9EE15F}"/>
              </a:ext>
            </a:extLst>
          </p:cNvPr>
          <p:cNvSpPr/>
          <p:nvPr>
            <p:custDataLst>
              <p:tags r:id="rId8"/>
            </p:custDataLst>
          </p:nvPr>
        </p:nvSpPr>
        <p:spPr>
          <a:xfrm flipH="1">
            <a:off x="2762626" y="2744115"/>
            <a:ext cx="3306236" cy="549130"/>
          </a:xfrm>
          <a:prstGeom prst="rect">
            <a:avLst/>
          </a:prstGeom>
          <a:solidFill>
            <a:schemeClr val="accent1"/>
          </a:solidFill>
          <a:ln w="25400" cap="flat" cmpd="sng" algn="ctr">
            <a:noFill/>
            <a:prstDash val="solid"/>
          </a:ln>
          <a:effectLst/>
        </p:spPr>
        <p:txBody>
          <a:bodyPr wrap="square" lIns="0" tIns="0" rIns="0" bIns="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spc="600">
                <a:solidFill>
                  <a:schemeClr val="bg1"/>
                </a:solidFill>
                <a:latin typeface="Calibri" panose="020f0502020204030204" pitchFamily="34" charset="0"/>
                <a:ea typeface="思源黑体 CN Regular" panose="020b0500000000000000" pitchFamily="34" charset="-122"/>
                <a:cs typeface="+mn-ea"/>
                <a:sym typeface="Calibri" panose="020f0502020204030204" pitchFamily="34" charset="0"/>
              </a:rPr>
              <a:t>预防措施</a:t>
            </a:r>
          </a:p>
        </p:txBody>
      </p:sp>
      <p:sp>
        <p:nvSpPr>
          <p:cNvPr id="66" name="MH_Entry_1">
            <a:extLst>
              <a:ext uri="{FF2B5EF4-FFF2-40B4-BE49-F238E27FC236}">
                <a16:creationId xmlns:a16="http://schemas.microsoft.com/office/drawing/2014/main" id="{F079ACFE-A74D-43C7-9FB0-B6AECC606A4C}"/>
              </a:ext>
            </a:extLst>
          </p:cNvPr>
          <p:cNvSpPr/>
          <p:nvPr>
            <p:custDataLst>
              <p:tags r:id="rId9"/>
            </p:custDataLst>
          </p:nvPr>
        </p:nvSpPr>
        <p:spPr>
          <a:xfrm flipH="1">
            <a:off x="2762626" y="4777511"/>
            <a:ext cx="3306236" cy="549130"/>
          </a:xfrm>
          <a:prstGeom prst="rect">
            <a:avLst/>
          </a:prstGeom>
          <a:solidFill>
            <a:schemeClr val="accent1"/>
          </a:solidFill>
          <a:ln w="25400" cap="flat" cmpd="sng" algn="ctr">
            <a:noFill/>
            <a:prstDash val="solid"/>
          </a:ln>
          <a:effectLst/>
        </p:spPr>
        <p:txBody>
          <a:bodyPr wrap="square" lIns="0" tIns="0" rIns="0" bIns="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spc="600">
                <a:solidFill>
                  <a:schemeClr val="bg1"/>
                </a:solidFill>
                <a:latin typeface="Calibri" panose="020f0502020204030204" pitchFamily="34" charset="0"/>
                <a:ea typeface="思源黑体 CN Regular" panose="020b0500000000000000" pitchFamily="34" charset="-122"/>
                <a:cs typeface="+mn-ea"/>
                <a:sym typeface="Calibri" panose="020f0502020204030204" pitchFamily="34" charset="0"/>
              </a:rPr>
              <a:t>教育总结</a:t>
            </a:r>
          </a:p>
        </p:txBody>
      </p:sp>
      <p:sp>
        <p:nvSpPr>
          <p:cNvPr id="67" name="PA-Freeform: Shape 36">
            <a:extLst>
              <a:ext uri="{FF2B5EF4-FFF2-40B4-BE49-F238E27FC236}">
                <a16:creationId xmlns:a16="http://schemas.microsoft.com/office/drawing/2014/main" id="{2CB66937-F961-4089-91EF-19CF4803126F}"/>
              </a:ext>
            </a:extLst>
          </p:cNvPr>
          <p:cNvSpPr/>
          <p:nvPr/>
        </p:nvSpPr>
        <p:spPr bwMode="auto">
          <a:xfrm>
            <a:off x="512662" y="500630"/>
            <a:ext cx="776564" cy="774658"/>
          </a:xfrm>
          <a:custGeom>
            <a:gdLst>
              <a:gd name="T0" fmla="*/ 278945 h 440259"/>
              <a:gd name="T1" fmla="*/ 278945 h 440259"/>
              <a:gd name="T2" fmla="*/ 278945 h 440259"/>
              <a:gd name="T3" fmla="*/ 278945 h 440259"/>
              <a:gd name="T4" fmla="*/ 278945 h 440259"/>
              <a:gd name="T5" fmla="*/ 278945 h 440259"/>
              <a:gd name="T6" fmla="*/ 278945 h 440259"/>
              <a:gd name="T7" fmla="*/ 278945 h 440259"/>
              <a:gd name="T8" fmla="*/ 278945 h 440259"/>
              <a:gd name="T9" fmla="*/ 278945 h 440259"/>
              <a:gd name="T10" fmla="*/ 278945 h 440259"/>
              <a:gd name="T11" fmla="*/ 278945 h 440259"/>
              <a:gd name="T12" fmla="*/ 278945 h 440259"/>
              <a:gd name="T13" fmla="*/ 278945 h 440259"/>
              <a:gd name="T14" fmla="*/ 278945 h 440259"/>
              <a:gd name="T15" fmla="*/ 278945 h 440259"/>
              <a:gd name="T16" fmla="*/ 278945 h 440259"/>
              <a:gd name="T17" fmla="*/ 278945 h 440259"/>
              <a:gd name="T18" fmla="*/ 278945 h 440259"/>
              <a:gd name="T19" fmla="*/ 278945 h 440259"/>
              <a:gd name="T20" fmla="*/ 278945 h 440259"/>
              <a:gd name="T21" fmla="*/ 278945 h 440259"/>
              <a:gd name="T22" fmla="*/ 278945 h 440259"/>
              <a:gd name="T23" fmla="*/ 278945 h 440259"/>
              <a:gd name="T24" fmla="*/ 278945 h 440259"/>
              <a:gd name="T25" fmla="*/ 278945 h 440259"/>
              <a:gd name="T26" fmla="*/ 278945 h 440259"/>
              <a:gd name="T27" fmla="*/ 278945 h 440259"/>
              <a:gd name="T28" fmla="*/ 278945 h 440259"/>
              <a:gd name="T29" fmla="*/ 278945 h 440259"/>
              <a:gd name="T30" fmla="*/ 278945 h 440259"/>
              <a:gd name="T31" fmla="*/ 278945 h 440259"/>
              <a:gd name="T32" fmla="*/ 278945 h 440259"/>
              <a:gd name="T33" fmla="*/ 278945 h 440259"/>
              <a:gd name="T34" fmla="*/ 278945 h 440259"/>
              <a:gd name="T35" fmla="*/ 278945 h 440259"/>
              <a:gd name="T36" fmla="*/ 278945 h 440259"/>
              <a:gd name="T37" fmla="*/ 278945 h 440259"/>
              <a:gd name="T38" fmla="*/ 278945 h 440259"/>
              <a:gd name="T39" fmla="*/ 278945 h 440259"/>
              <a:gd name="T40" fmla="*/ 278945 h 440259"/>
              <a:gd name="T41" fmla="*/ 278945 h 440259"/>
              <a:gd name="T42" fmla="*/ 88862 h 440259"/>
              <a:gd name="T43" fmla="*/ 88862 h 440259"/>
              <a:gd name="T44" fmla="*/ 278945 h 440259"/>
              <a:gd name="T45" fmla="*/ 278945 h 440259"/>
              <a:gd name="T46" fmla="*/ 278945 h 440259"/>
              <a:gd name="T47" fmla="*/ 278945 h 440259"/>
              <a:gd name="T48" fmla="*/ 278945 h 440259"/>
              <a:gd name="T49" fmla="*/ 278945 h 440259"/>
              <a:gd name="T50" fmla="*/ 278945 h 440259"/>
              <a:gd name="T51" fmla="*/ 278945 h 440259"/>
              <a:gd name="T52" fmla="*/ 278945 h 440259"/>
              <a:gd name="T53" fmla="*/ 278945 h 440259"/>
              <a:gd name="T54" fmla="*/ 278945 h 440259"/>
              <a:gd name="T55" fmla="*/ 278945 h 440259"/>
              <a:gd name="T56" fmla="*/ 278945 h 440259"/>
              <a:gd name="T57" fmla="*/ 278945 h 440259"/>
              <a:gd name="T58" fmla="*/ 278945 h 440259"/>
              <a:gd name="T59" fmla="*/ 278945 h 440259"/>
              <a:gd name="T60" fmla="*/ 278945 h 440259"/>
              <a:gd name="T61" fmla="*/ 278945 h 440259"/>
              <a:gd name="T62" fmla="*/ 278945 h 440259"/>
              <a:gd name="T63" fmla="*/ 278945 h 440259"/>
              <a:gd name="T64" fmla="*/ 278945 h 440259"/>
              <a:gd name="T65" fmla="*/ 278945 h 440259"/>
              <a:gd name="T66" fmla="*/ 278945 h 440259"/>
              <a:gd name="T67" fmla="*/ 278945 h 440259"/>
              <a:gd name="T68" fmla="*/ 278945 h 440259"/>
              <a:gd name="T69" fmla="*/ 278945 h 440259"/>
              <a:gd name="T70" fmla="*/ 278945 h 440259"/>
              <a:gd name="T71" fmla="*/ 278945 h 440259"/>
              <a:gd name="T72" fmla="*/ 278945 h 440259"/>
              <a:gd name="T73" fmla="*/ 278945 h 4402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089" h="3086">
                <a:moveTo>
                  <a:pt x="3076" y="1373"/>
                </a:moveTo>
                <a:cubicBezTo>
                  <a:pt x="3072" y="1330"/>
                  <a:pt x="3021" y="1297"/>
                  <a:pt x="2977" y="1297"/>
                </a:cubicBezTo>
                <a:cubicBezTo>
                  <a:pt x="2836" y="1297"/>
                  <a:pt x="2711" y="1215"/>
                  <a:pt x="2658" y="1086"/>
                </a:cubicBezTo>
                <a:cubicBezTo>
                  <a:pt x="2604" y="955"/>
                  <a:pt x="2639" y="802"/>
                  <a:pt x="2744" y="705"/>
                </a:cubicBezTo>
                <a:cubicBezTo>
                  <a:pt x="2777" y="675"/>
                  <a:pt x="2781" y="624"/>
                  <a:pt x="2754" y="589"/>
                </a:cubicBezTo>
                <a:cubicBezTo>
                  <a:pt x="2681" y="497"/>
                  <a:pt x="2599" y="414"/>
                  <a:pt x="2509" y="342"/>
                </a:cubicBezTo>
                <a:cubicBezTo>
                  <a:pt x="2474" y="314"/>
                  <a:pt x="2423" y="318"/>
                  <a:pt x="2392" y="352"/>
                </a:cubicBezTo>
                <a:cubicBezTo>
                  <a:pt x="2300" y="453"/>
                  <a:pt x="2135" y="491"/>
                  <a:pt x="2008" y="438"/>
                </a:cubicBezTo>
                <a:cubicBezTo>
                  <a:pt x="1875" y="382"/>
                  <a:pt x="1791" y="248"/>
                  <a:pt x="1800" y="103"/>
                </a:cubicBezTo>
                <a:cubicBezTo>
                  <a:pt x="1802" y="58"/>
                  <a:pt x="1769" y="19"/>
                  <a:pt x="1724" y="13"/>
                </a:cubicBezTo>
                <a:cubicBezTo>
                  <a:pt x="1609" y="0"/>
                  <a:pt x="1493" y="0"/>
                  <a:pt x="1377" y="12"/>
                </a:cubicBezTo>
                <a:cubicBezTo>
                  <a:pt x="1332" y="17"/>
                  <a:pt x="1299" y="56"/>
                  <a:pt x="1301" y="101"/>
                </a:cubicBezTo>
                <a:cubicBezTo>
                  <a:pt x="1306" y="244"/>
                  <a:pt x="1221" y="376"/>
                  <a:pt x="1090" y="429"/>
                </a:cubicBezTo>
                <a:cubicBezTo>
                  <a:pt x="964" y="481"/>
                  <a:pt x="800" y="443"/>
                  <a:pt x="708" y="343"/>
                </a:cubicBezTo>
                <a:cubicBezTo>
                  <a:pt x="678" y="309"/>
                  <a:pt x="627" y="305"/>
                  <a:pt x="592" y="333"/>
                </a:cubicBezTo>
                <a:cubicBezTo>
                  <a:pt x="499" y="405"/>
                  <a:pt x="415" y="488"/>
                  <a:pt x="342" y="579"/>
                </a:cubicBezTo>
                <a:cubicBezTo>
                  <a:pt x="314" y="615"/>
                  <a:pt x="318" y="666"/>
                  <a:pt x="352" y="696"/>
                </a:cubicBezTo>
                <a:cubicBezTo>
                  <a:pt x="459" y="794"/>
                  <a:pt x="494" y="948"/>
                  <a:pt x="438" y="1081"/>
                </a:cubicBezTo>
                <a:cubicBezTo>
                  <a:pt x="385" y="1208"/>
                  <a:pt x="253" y="1290"/>
                  <a:pt x="102" y="1290"/>
                </a:cubicBezTo>
                <a:cubicBezTo>
                  <a:pt x="54" y="1288"/>
                  <a:pt x="19" y="1321"/>
                  <a:pt x="13" y="1365"/>
                </a:cubicBezTo>
                <a:cubicBezTo>
                  <a:pt x="0" y="1481"/>
                  <a:pt x="0" y="1599"/>
                  <a:pt x="13" y="1716"/>
                </a:cubicBezTo>
                <a:cubicBezTo>
                  <a:pt x="18" y="1759"/>
                  <a:pt x="70" y="1792"/>
                  <a:pt x="114" y="1792"/>
                </a:cubicBezTo>
                <a:cubicBezTo>
                  <a:pt x="248" y="1788"/>
                  <a:pt x="377" y="1871"/>
                  <a:pt x="431" y="2003"/>
                </a:cubicBezTo>
                <a:cubicBezTo>
                  <a:pt x="485" y="2134"/>
                  <a:pt x="450" y="2287"/>
                  <a:pt x="345" y="2384"/>
                </a:cubicBezTo>
                <a:cubicBezTo>
                  <a:pt x="312" y="2414"/>
                  <a:pt x="308" y="2465"/>
                  <a:pt x="335" y="2500"/>
                </a:cubicBezTo>
                <a:cubicBezTo>
                  <a:pt x="407" y="2591"/>
                  <a:pt x="489" y="2674"/>
                  <a:pt x="579" y="2747"/>
                </a:cubicBezTo>
                <a:cubicBezTo>
                  <a:pt x="615" y="2775"/>
                  <a:pt x="666" y="2771"/>
                  <a:pt x="697" y="2738"/>
                </a:cubicBezTo>
                <a:cubicBezTo>
                  <a:pt x="789" y="2636"/>
                  <a:pt x="954" y="2598"/>
                  <a:pt x="1081" y="2651"/>
                </a:cubicBezTo>
                <a:cubicBezTo>
                  <a:pt x="1214" y="2707"/>
                  <a:pt x="1298" y="2841"/>
                  <a:pt x="1289" y="2986"/>
                </a:cubicBezTo>
                <a:cubicBezTo>
                  <a:pt x="1287" y="3031"/>
                  <a:pt x="1320" y="3071"/>
                  <a:pt x="1365" y="3076"/>
                </a:cubicBezTo>
                <a:cubicBezTo>
                  <a:pt x="1424" y="3083"/>
                  <a:pt x="1483" y="3086"/>
                  <a:pt x="1543" y="3086"/>
                </a:cubicBezTo>
                <a:cubicBezTo>
                  <a:pt x="1599" y="3086"/>
                  <a:pt x="1656" y="3083"/>
                  <a:pt x="1712" y="3077"/>
                </a:cubicBezTo>
                <a:cubicBezTo>
                  <a:pt x="1757" y="3072"/>
                  <a:pt x="1790" y="3033"/>
                  <a:pt x="1788" y="2988"/>
                </a:cubicBezTo>
                <a:cubicBezTo>
                  <a:pt x="1783" y="2846"/>
                  <a:pt x="1868" y="2713"/>
                  <a:pt x="1999" y="2660"/>
                </a:cubicBezTo>
                <a:cubicBezTo>
                  <a:pt x="2126" y="2608"/>
                  <a:pt x="2289" y="2646"/>
                  <a:pt x="2381" y="2747"/>
                </a:cubicBezTo>
                <a:cubicBezTo>
                  <a:pt x="2411" y="2780"/>
                  <a:pt x="2462" y="2784"/>
                  <a:pt x="2497" y="2756"/>
                </a:cubicBezTo>
                <a:cubicBezTo>
                  <a:pt x="2589" y="2684"/>
                  <a:pt x="2673" y="2601"/>
                  <a:pt x="2747" y="2510"/>
                </a:cubicBezTo>
                <a:cubicBezTo>
                  <a:pt x="2775" y="2474"/>
                  <a:pt x="2771" y="2423"/>
                  <a:pt x="2737" y="2393"/>
                </a:cubicBezTo>
                <a:cubicBezTo>
                  <a:pt x="2630" y="2295"/>
                  <a:pt x="2595" y="2141"/>
                  <a:pt x="2651" y="2008"/>
                </a:cubicBezTo>
                <a:cubicBezTo>
                  <a:pt x="2703" y="1883"/>
                  <a:pt x="2830" y="1799"/>
                  <a:pt x="2966" y="1799"/>
                </a:cubicBezTo>
                <a:lnTo>
                  <a:pt x="2985" y="1800"/>
                </a:lnTo>
                <a:cubicBezTo>
                  <a:pt x="3030" y="1803"/>
                  <a:pt x="3070" y="1769"/>
                  <a:pt x="3076" y="1724"/>
                </a:cubicBezTo>
                <a:cubicBezTo>
                  <a:pt x="3089" y="1608"/>
                  <a:pt x="3089" y="1490"/>
                  <a:pt x="3076" y="1373"/>
                </a:cubicBezTo>
                <a:close/>
                <a:moveTo>
                  <a:pt x="1545" y="2433"/>
                </a:moveTo>
                <a:cubicBezTo>
                  <a:pt x="1054" y="2433"/>
                  <a:pt x="656" y="2035"/>
                  <a:pt x="656" y="1545"/>
                </a:cubicBezTo>
                <a:cubicBezTo>
                  <a:pt x="656" y="1054"/>
                  <a:pt x="1054" y="656"/>
                  <a:pt x="1545" y="656"/>
                </a:cubicBezTo>
                <a:cubicBezTo>
                  <a:pt x="2035" y="656"/>
                  <a:pt x="2433" y="1054"/>
                  <a:pt x="2433" y="1545"/>
                </a:cubicBezTo>
                <a:cubicBezTo>
                  <a:pt x="2433" y="1711"/>
                  <a:pt x="2387" y="1867"/>
                  <a:pt x="2308" y="2000"/>
                </a:cubicBezTo>
                <a:lnTo>
                  <a:pt x="1918" y="1611"/>
                </a:lnTo>
                <a:cubicBezTo>
                  <a:pt x="1947" y="1545"/>
                  <a:pt x="1961" y="1473"/>
                  <a:pt x="1961" y="1398"/>
                </a:cubicBezTo>
                <a:cubicBezTo>
                  <a:pt x="1961" y="1253"/>
                  <a:pt x="1905" y="1116"/>
                  <a:pt x="1802" y="1013"/>
                </a:cubicBezTo>
                <a:cubicBezTo>
                  <a:pt x="1699" y="910"/>
                  <a:pt x="1562" y="854"/>
                  <a:pt x="1417" y="854"/>
                </a:cubicBezTo>
                <a:cubicBezTo>
                  <a:pt x="1368" y="854"/>
                  <a:pt x="1320" y="860"/>
                  <a:pt x="1273" y="873"/>
                </a:cubicBezTo>
                <a:cubicBezTo>
                  <a:pt x="1253" y="878"/>
                  <a:pt x="1236" y="895"/>
                  <a:pt x="1230" y="916"/>
                </a:cubicBezTo>
                <a:cubicBezTo>
                  <a:pt x="1225" y="937"/>
                  <a:pt x="1231" y="958"/>
                  <a:pt x="1247" y="975"/>
                </a:cubicBezTo>
                <a:cubicBezTo>
                  <a:pt x="1247" y="975"/>
                  <a:pt x="1440" y="1168"/>
                  <a:pt x="1504" y="1232"/>
                </a:cubicBezTo>
                <a:cubicBezTo>
                  <a:pt x="1511" y="1239"/>
                  <a:pt x="1511" y="1255"/>
                  <a:pt x="1510" y="1261"/>
                </a:cubicBezTo>
                <a:lnTo>
                  <a:pt x="1509" y="1265"/>
                </a:lnTo>
                <a:cubicBezTo>
                  <a:pt x="1503" y="1336"/>
                  <a:pt x="1490" y="1421"/>
                  <a:pt x="1480" y="1453"/>
                </a:cubicBezTo>
                <a:cubicBezTo>
                  <a:pt x="1478" y="1455"/>
                  <a:pt x="1477" y="1456"/>
                  <a:pt x="1476" y="1457"/>
                </a:cubicBezTo>
                <a:cubicBezTo>
                  <a:pt x="1474" y="1459"/>
                  <a:pt x="1473" y="1460"/>
                  <a:pt x="1471" y="1462"/>
                </a:cubicBezTo>
                <a:cubicBezTo>
                  <a:pt x="1438" y="1472"/>
                  <a:pt x="1352" y="1485"/>
                  <a:pt x="1280" y="1491"/>
                </a:cubicBezTo>
                <a:lnTo>
                  <a:pt x="1280" y="1491"/>
                </a:lnTo>
                <a:lnTo>
                  <a:pt x="1277" y="1492"/>
                </a:lnTo>
                <a:cubicBezTo>
                  <a:pt x="1277" y="1492"/>
                  <a:pt x="1276" y="1492"/>
                  <a:pt x="1274" y="1492"/>
                </a:cubicBezTo>
                <a:cubicBezTo>
                  <a:pt x="1266" y="1492"/>
                  <a:pt x="1255" y="1490"/>
                  <a:pt x="1245" y="1479"/>
                </a:cubicBezTo>
                <a:cubicBezTo>
                  <a:pt x="1178" y="1412"/>
                  <a:pt x="993" y="1229"/>
                  <a:pt x="993" y="1229"/>
                </a:cubicBezTo>
                <a:cubicBezTo>
                  <a:pt x="977" y="1213"/>
                  <a:pt x="960" y="1209"/>
                  <a:pt x="948" y="1209"/>
                </a:cubicBezTo>
                <a:cubicBezTo>
                  <a:pt x="922" y="1209"/>
                  <a:pt x="898" y="1228"/>
                  <a:pt x="891" y="1256"/>
                </a:cubicBezTo>
                <a:cubicBezTo>
                  <a:pt x="840" y="1444"/>
                  <a:pt x="894" y="1646"/>
                  <a:pt x="1031" y="1784"/>
                </a:cubicBezTo>
                <a:cubicBezTo>
                  <a:pt x="1134" y="1886"/>
                  <a:pt x="1271" y="1943"/>
                  <a:pt x="1417" y="1943"/>
                </a:cubicBezTo>
                <a:cubicBezTo>
                  <a:pt x="1491" y="1943"/>
                  <a:pt x="1563" y="1928"/>
                  <a:pt x="1629" y="1900"/>
                </a:cubicBezTo>
                <a:lnTo>
                  <a:pt x="2023" y="2293"/>
                </a:lnTo>
                <a:cubicBezTo>
                  <a:pt x="1885" y="2382"/>
                  <a:pt x="1721" y="2433"/>
                  <a:pt x="1545" y="2433"/>
                </a:cubicBezTo>
                <a:close/>
              </a:path>
            </a:pathLst>
          </a:custGeom>
          <a:solidFill>
            <a:schemeClr val="accent1"/>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sz="1800" b="0" i="0" u="none" strike="noStrike" kern="1200" cap="none" spc="0" normalizeH="0" baseline="0" noProof="0">
              <a:ln>
                <a:noFill/>
              </a:ln>
              <a:solidFill>
                <a:srgbClr val="FFFFFF"/>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Tree>
    <p:extLst>
      <p:ext uri="{BB962C8B-B14F-4D97-AF65-F5344CB8AC3E}">
        <p14:creationId xmlns:p14="http://schemas.microsoft.com/office/powerpoint/2010/main" val="1863176811"/>
      </p:ext>
    </p:extLst>
  </p:cSld>
  <p:clrMapOvr>
    <a:masterClrMapping/>
  </p:clrMapOvr>
  <mc:AlternateContent>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12" dur="1000" decel="60000" fill="hold" grpId="0" nodeType="withEffect">
                                  <p:stCondLst>
                                    <p:cond delay="0"/>
                                  </p:stCondLst>
                                  <p:childTnLst>
                                    <p:set>
                                      <p:cBhvr>
                                        <p:cTn id="6" dur="1" fill="hold">
                                          <p:stCondLst>
                                            <p:cond delay="0"/>
                                          </p:stCondLst>
                                        </p:cTn>
                                        <p:tgtEl>
                                          <p:spTgt spid="40"/>
                                        </p:tgtEl>
                                        <p:attrNameLst>
                                          <p:attrName>style.visibility</p:attrName>
                                        </p:attrNameLst>
                                      </p:cBhvr>
                                      <p:to>
                                        <p:strVal val="visible"/>
                                      </p:to>
                                    </p:set>
                                    <p:anim calcmode="lin" valueType="num">
                                      <p:cBhvr additive="base">
                                        <p:cTn id="7" dur="1000" fill="hold"/>
                                        <p:tgtEl>
                                          <p:spTgt spid="40"/>
                                        </p:tgtEl>
                                        <p:attrNameLst>
                                          <p:attrName>ppt_x</p:attrName>
                                        </p:attrNameLst>
                                      </p:cBhvr>
                                      <p:tavLst>
                                        <p:tav tm="0">
                                          <p:val>
                                            <p:strVal val="0-#ppt_w/2"/>
                                          </p:val>
                                        </p:tav>
                                        <p:tav tm="100000">
                                          <p:val>
                                            <p:strVal val="#ppt_x"/>
                                          </p:val>
                                        </p:tav>
                                      </p:tavLst>
                                    </p:anim>
                                    <p:anim calcmode="lin" valueType="num">
                                      <p:cBhvr additive="base">
                                        <p:cTn id="8" dur="1000" fill="hold"/>
                                        <p:tgtEl>
                                          <p:spTgt spid="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 name="组合 19">
            <a:extLst>
              <a:ext uri="{FF2B5EF4-FFF2-40B4-BE49-F238E27FC236}">
                <a16:creationId xmlns:a16="http://schemas.microsoft.com/office/drawing/2014/main" id="{F172F564-04F9-4226-8CA3-78AAB124F937}"/>
              </a:ext>
            </a:extLst>
          </p:cNvPr>
          <p:cNvGrpSpPr/>
          <p:nvPr/>
        </p:nvGrpSpPr>
        <p:grpSpPr>
          <a:xfrm flipH="1">
            <a:off x="7307322" y="1338059"/>
            <a:ext cx="4956867" cy="4509289"/>
            <a:chOff x="-76256" y="510771"/>
            <a:chExt cx="4792585" cy="4359839"/>
          </a:xfrm>
        </p:grpSpPr>
        <p:sp>
          <p:nvSpPr>
            <p:cNvPr id="21" name="Freeform 5">
              <a:extLst>
                <a:ext uri="{FF2B5EF4-FFF2-40B4-BE49-F238E27FC236}">
                  <a16:creationId xmlns:a16="http://schemas.microsoft.com/office/drawing/2014/main" id="{090D4A98-A64F-481B-955B-DA4F553F72DC}"/>
                </a:ext>
              </a:extLst>
            </p:cNvPr>
            <p:cNvSpPr/>
            <p:nvPr/>
          </p:nvSpPr>
          <p:spPr bwMode="auto">
            <a:xfrm rot="579749">
              <a:off x="3196376" y="774570"/>
              <a:ext cx="1519953" cy="4096040"/>
            </a:xfrm>
            <a:custGeom>
              <a:gdLst>
                <a:gd name="T0" fmla="*/ 211 w 320"/>
                <a:gd name="T1" fmla="*/ 142 h 863"/>
                <a:gd name="T2" fmla="*/ 109 w 320"/>
                <a:gd name="T3" fmla="*/ 38 h 863"/>
                <a:gd name="T4" fmla="*/ 109 w 320"/>
                <a:gd name="T5" fmla="*/ 38 h 863"/>
                <a:gd name="T6" fmla="*/ 69 w 320"/>
                <a:gd name="T7" fmla="*/ 11 h 863"/>
                <a:gd name="T8" fmla="*/ 17 w 320"/>
                <a:gd name="T9" fmla="*/ 24 h 863"/>
                <a:gd name="T10" fmla="*/ 30 w 320"/>
                <a:gd name="T11" fmla="*/ 76 h 863"/>
                <a:gd name="T12" fmla="*/ 75 w 320"/>
                <a:gd name="T13" fmla="*/ 109 h 863"/>
                <a:gd name="T14" fmla="*/ 75 w 320"/>
                <a:gd name="T15" fmla="*/ 111 h 863"/>
                <a:gd name="T16" fmla="*/ 150 w 320"/>
                <a:gd name="T17" fmla="*/ 186 h 863"/>
                <a:gd name="T18" fmla="*/ 228 w 320"/>
                <a:gd name="T19" fmla="*/ 494 h 863"/>
                <a:gd name="T20" fmla="*/ 83 w 320"/>
                <a:gd name="T21" fmla="*/ 750 h 863"/>
                <a:gd name="T22" fmla="*/ 82 w 320"/>
                <a:gd name="T23" fmla="*/ 749 h 863"/>
                <a:gd name="T24" fmla="*/ 25 w 320"/>
                <a:gd name="T25" fmla="*/ 786 h 863"/>
                <a:gd name="T26" fmla="*/ 9 w 320"/>
                <a:gd name="T27" fmla="*/ 837 h 863"/>
                <a:gd name="T28" fmla="*/ 61 w 320"/>
                <a:gd name="T29" fmla="*/ 853 h 863"/>
                <a:gd name="T30" fmla="*/ 76 w 320"/>
                <a:gd name="T31" fmla="*/ 845 h 863"/>
                <a:gd name="T32" fmla="*/ 76 w 320"/>
                <a:gd name="T33" fmla="*/ 845 h 863"/>
                <a:gd name="T34" fmla="*/ 79 w 320"/>
                <a:gd name="T35" fmla="*/ 843 h 863"/>
                <a:gd name="T36" fmla="*/ 82 w 320"/>
                <a:gd name="T37" fmla="*/ 841 h 863"/>
                <a:gd name="T38" fmla="*/ 112 w 320"/>
                <a:gd name="T39" fmla="*/ 824 h 863"/>
                <a:gd name="T40" fmla="*/ 302 w 320"/>
                <a:gd name="T41" fmla="*/ 505 h 863"/>
                <a:gd name="T42" fmla="*/ 211 w 320"/>
                <a:gd name="T43" fmla="*/ 142 h 8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20" h="863">
                  <a:moveTo>
                    <a:pt x="211" y="142"/>
                  </a:moveTo>
                  <a:cubicBezTo>
                    <a:pt x="180" y="100"/>
                    <a:pt x="147" y="66"/>
                    <a:pt x="109" y="38"/>
                  </a:cubicBezTo>
                  <a:cubicBezTo>
                    <a:pt x="109" y="38"/>
                    <a:pt x="109" y="38"/>
                    <a:pt x="109" y="38"/>
                  </a:cubicBezTo>
                  <a:cubicBezTo>
                    <a:pt x="96" y="28"/>
                    <a:pt x="83" y="19"/>
                    <a:pt x="69" y="11"/>
                  </a:cubicBezTo>
                  <a:cubicBezTo>
                    <a:pt x="51" y="0"/>
                    <a:pt x="28" y="6"/>
                    <a:pt x="17" y="24"/>
                  </a:cubicBezTo>
                  <a:cubicBezTo>
                    <a:pt x="7" y="42"/>
                    <a:pt x="12" y="66"/>
                    <a:pt x="30" y="76"/>
                  </a:cubicBezTo>
                  <a:cubicBezTo>
                    <a:pt x="38" y="81"/>
                    <a:pt x="61" y="98"/>
                    <a:pt x="75" y="109"/>
                  </a:cubicBezTo>
                  <a:cubicBezTo>
                    <a:pt x="75" y="111"/>
                    <a:pt x="75" y="111"/>
                    <a:pt x="75" y="111"/>
                  </a:cubicBezTo>
                  <a:cubicBezTo>
                    <a:pt x="103" y="134"/>
                    <a:pt x="131" y="161"/>
                    <a:pt x="150" y="186"/>
                  </a:cubicBezTo>
                  <a:cubicBezTo>
                    <a:pt x="215" y="276"/>
                    <a:pt x="243" y="386"/>
                    <a:pt x="228" y="494"/>
                  </a:cubicBezTo>
                  <a:cubicBezTo>
                    <a:pt x="213" y="597"/>
                    <a:pt x="162" y="686"/>
                    <a:pt x="83" y="750"/>
                  </a:cubicBezTo>
                  <a:cubicBezTo>
                    <a:pt x="83" y="750"/>
                    <a:pt x="82" y="749"/>
                    <a:pt x="82" y="749"/>
                  </a:cubicBezTo>
                  <a:cubicBezTo>
                    <a:pt x="72" y="755"/>
                    <a:pt x="36" y="780"/>
                    <a:pt x="25" y="786"/>
                  </a:cubicBezTo>
                  <a:cubicBezTo>
                    <a:pt x="7" y="796"/>
                    <a:pt x="0" y="819"/>
                    <a:pt x="9" y="837"/>
                  </a:cubicBezTo>
                  <a:cubicBezTo>
                    <a:pt x="19" y="856"/>
                    <a:pt x="42" y="863"/>
                    <a:pt x="61" y="853"/>
                  </a:cubicBezTo>
                  <a:cubicBezTo>
                    <a:pt x="66" y="851"/>
                    <a:pt x="71" y="848"/>
                    <a:pt x="76" y="845"/>
                  </a:cubicBezTo>
                  <a:cubicBezTo>
                    <a:pt x="76" y="845"/>
                    <a:pt x="76" y="845"/>
                    <a:pt x="76" y="845"/>
                  </a:cubicBezTo>
                  <a:cubicBezTo>
                    <a:pt x="77" y="844"/>
                    <a:pt x="77" y="844"/>
                    <a:pt x="79" y="843"/>
                  </a:cubicBezTo>
                  <a:cubicBezTo>
                    <a:pt x="80" y="842"/>
                    <a:pt x="81" y="842"/>
                    <a:pt x="82" y="841"/>
                  </a:cubicBezTo>
                  <a:cubicBezTo>
                    <a:pt x="92" y="835"/>
                    <a:pt x="109" y="826"/>
                    <a:pt x="112" y="824"/>
                  </a:cubicBezTo>
                  <a:cubicBezTo>
                    <a:pt x="216" y="748"/>
                    <a:pt x="284" y="634"/>
                    <a:pt x="302" y="505"/>
                  </a:cubicBezTo>
                  <a:cubicBezTo>
                    <a:pt x="320" y="377"/>
                    <a:pt x="288" y="248"/>
                    <a:pt x="211" y="142"/>
                  </a:cubicBezTo>
                  <a:close/>
                </a:path>
              </a:pathLst>
            </a:custGeom>
            <a:solidFill>
              <a:schemeClr val="accent1">
                <a:lumMod val="40000"/>
                <a:lumOff val="60000"/>
              </a:schemeClr>
            </a:solidFill>
            <a:ln>
              <a:solidFill>
                <a:srgbClr val="272E43">
                  <a:lumMod val="10000"/>
                  <a:lumOff val="90000"/>
                </a:srgbClr>
              </a:solidFill>
            </a:ln>
          </p:spPr>
          <p:txBody>
            <a:bodyPr vert="horz" wrap="square" lIns="121920" tIns="60960" rIns="121920" bIns="60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22" name="任意多边形 27">
              <a:extLst>
                <a:ext uri="{FF2B5EF4-FFF2-40B4-BE49-F238E27FC236}">
                  <a16:creationId xmlns:a16="http://schemas.microsoft.com/office/drawing/2014/main" id="{5856769D-FCCA-4701-8CCB-6FAF17C2C829}"/>
                </a:ext>
              </a:extLst>
            </p:cNvPr>
            <p:cNvSpPr/>
            <p:nvPr/>
          </p:nvSpPr>
          <p:spPr bwMode="auto">
            <a:xfrm rot="579749">
              <a:off x="-27713" y="1532587"/>
              <a:ext cx="1421566" cy="686383"/>
            </a:xfrm>
            <a:custGeom>
              <a:gdLst>
                <a:gd name="connsiteX0" fmla="*/ 1134137 w 1421566"/>
                <a:gd name="connsiteY0" fmla="*/ 0 h 686383"/>
                <a:gd name="connsiteX1" fmla="*/ 1134137 w 1421566"/>
                <a:gd name="connsiteY1" fmla="*/ 56966 h 686383"/>
                <a:gd name="connsiteX2" fmla="*/ 1153116 w 1421566"/>
                <a:gd name="connsiteY2" fmla="*/ 47471 h 686383"/>
                <a:gd name="connsiteX3" fmla="*/ 1399846 w 1421566"/>
                <a:gd name="connsiteY3" fmla="*/ 118679 h 686383"/>
                <a:gd name="connsiteX4" fmla="*/ 1328674 w 1421566"/>
                <a:gd name="connsiteY4" fmla="*/ 365532 h 686383"/>
                <a:gd name="connsiteX5" fmla="*/ 1119902 w 1421566"/>
                <a:gd name="connsiteY5" fmla="*/ 460475 h 686383"/>
                <a:gd name="connsiteX6" fmla="*/ 154407 w 1421566"/>
                <a:gd name="connsiteY6" fmla="*/ 682776 h 686383"/>
                <a:gd name="connsiteX7" fmla="*/ 71989 w 1421566"/>
                <a:gd name="connsiteY7" fmla="*/ 686383 h 686383"/>
                <a:gd name="connsiteX8" fmla="*/ 0 w 1421566"/>
                <a:gd name="connsiteY8" fmla="*/ 263558 h 686383"/>
                <a:gd name="connsiteX9" fmla="*/ 130609 w 1421566"/>
                <a:gd name="connsiteY9" fmla="*/ 249820 h 686383"/>
                <a:gd name="connsiteX10" fmla="*/ 1134137 w 1421566"/>
                <a:gd name="connsiteY10" fmla="*/ 0 h 68638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21566" h="686383">
                  <a:moveTo>
                    <a:pt x="1134137" y="0"/>
                  </a:moveTo>
                  <a:cubicBezTo>
                    <a:pt x="1134137" y="0"/>
                    <a:pt x="1134137" y="0"/>
                    <a:pt x="1134137" y="56966"/>
                  </a:cubicBezTo>
                  <a:cubicBezTo>
                    <a:pt x="1138881" y="52219"/>
                    <a:pt x="1148371" y="47472"/>
                    <a:pt x="1153116" y="47471"/>
                  </a:cubicBezTo>
                  <a:cubicBezTo>
                    <a:pt x="1243267" y="0"/>
                    <a:pt x="1352398" y="28483"/>
                    <a:pt x="1399846" y="118679"/>
                  </a:cubicBezTo>
                  <a:cubicBezTo>
                    <a:pt x="1447294" y="204128"/>
                    <a:pt x="1414081" y="313313"/>
                    <a:pt x="1328674" y="365532"/>
                  </a:cubicBezTo>
                  <a:cubicBezTo>
                    <a:pt x="1262247" y="398762"/>
                    <a:pt x="1191074" y="431992"/>
                    <a:pt x="1119902" y="460475"/>
                  </a:cubicBezTo>
                  <a:cubicBezTo>
                    <a:pt x="817421" y="567286"/>
                    <a:pt x="493587" y="650065"/>
                    <a:pt x="154407" y="682776"/>
                  </a:cubicBezTo>
                  <a:lnTo>
                    <a:pt x="71989" y="686383"/>
                  </a:lnTo>
                  <a:lnTo>
                    <a:pt x="0" y="263558"/>
                  </a:lnTo>
                  <a:lnTo>
                    <a:pt x="130609" y="249820"/>
                  </a:lnTo>
                  <a:cubicBezTo>
                    <a:pt x="465118" y="204128"/>
                    <a:pt x="809117" y="116306"/>
                    <a:pt x="1134137" y="0"/>
                  </a:cubicBezTo>
                  <a:close/>
                </a:path>
              </a:pathLst>
            </a:custGeom>
            <a:solidFill>
              <a:schemeClr val="accent2"/>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23" name="任意多边形 44">
              <a:extLst>
                <a:ext uri="{FF2B5EF4-FFF2-40B4-BE49-F238E27FC236}">
                  <a16:creationId xmlns:a16="http://schemas.microsoft.com/office/drawing/2014/main" id="{47A6D469-97A6-4183-9527-B3122C1BB285}"/>
                </a:ext>
              </a:extLst>
            </p:cNvPr>
            <p:cNvSpPr/>
            <p:nvPr/>
          </p:nvSpPr>
          <p:spPr bwMode="auto">
            <a:xfrm rot="579749">
              <a:off x="-6517" y="980850"/>
              <a:ext cx="1874466" cy="927176"/>
            </a:xfrm>
            <a:custGeom>
              <a:gdLst>
                <a:gd name="connsiteX0" fmla="*/ 1644289 w 1874466"/>
                <a:gd name="connsiteY0" fmla="*/ 7164 h 927176"/>
                <a:gd name="connsiteX1" fmla="*/ 1835852 w 1874466"/>
                <a:gd name="connsiteY1" fmla="*/ 70570 h 927176"/>
                <a:gd name="connsiteX2" fmla="*/ 1807374 w 1874466"/>
                <a:gd name="connsiteY2" fmla="*/ 322116 h 927176"/>
                <a:gd name="connsiteX3" fmla="*/ 1631755 w 1874466"/>
                <a:gd name="connsiteY3" fmla="*/ 445516 h 927176"/>
                <a:gd name="connsiteX4" fmla="*/ 1622262 w 1874466"/>
                <a:gd name="connsiteY4" fmla="*/ 450262 h 927176"/>
                <a:gd name="connsiteX5" fmla="*/ 77683 w 1874466"/>
                <a:gd name="connsiteY5" fmla="*/ 926610 h 927176"/>
                <a:gd name="connsiteX6" fmla="*/ 60522 w 1874466"/>
                <a:gd name="connsiteY6" fmla="*/ 927176 h 927176"/>
                <a:gd name="connsiteX7" fmla="*/ 0 w 1874466"/>
                <a:gd name="connsiteY7" fmla="*/ 571706 h 927176"/>
                <a:gd name="connsiteX8" fmla="*/ 67477 w 1874466"/>
                <a:gd name="connsiteY8" fmla="*/ 569750 h 927176"/>
                <a:gd name="connsiteX9" fmla="*/ 1313743 w 1874466"/>
                <a:gd name="connsiteY9" fmla="*/ 212954 h 927176"/>
                <a:gd name="connsiteX10" fmla="*/ 1579544 w 1874466"/>
                <a:gd name="connsiteY10" fmla="*/ 42093 h 927176"/>
                <a:gd name="connsiteX11" fmla="*/ 1644289 w 1874466"/>
                <a:gd name="connsiteY11" fmla="*/ 7164 h 92717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74466" h="927175">
                  <a:moveTo>
                    <a:pt x="1644289" y="7164"/>
                  </a:moveTo>
                  <a:cubicBezTo>
                    <a:pt x="1712148" y="-13081"/>
                    <a:pt x="1786015" y="10056"/>
                    <a:pt x="1835852" y="70570"/>
                  </a:cubicBezTo>
                  <a:cubicBezTo>
                    <a:pt x="1897556" y="146508"/>
                    <a:pt x="1883317" y="260416"/>
                    <a:pt x="1807374" y="322116"/>
                  </a:cubicBezTo>
                  <a:cubicBezTo>
                    <a:pt x="1750416" y="364831"/>
                    <a:pt x="1688713" y="407547"/>
                    <a:pt x="1631755" y="445516"/>
                  </a:cubicBezTo>
                  <a:cubicBezTo>
                    <a:pt x="1627009" y="445516"/>
                    <a:pt x="1627009" y="450262"/>
                    <a:pt x="1622262" y="450262"/>
                  </a:cubicBezTo>
                  <a:cubicBezTo>
                    <a:pt x="1144651" y="728505"/>
                    <a:pt x="623432" y="890467"/>
                    <a:pt x="77683" y="926610"/>
                  </a:cubicBezTo>
                  <a:lnTo>
                    <a:pt x="60522" y="927176"/>
                  </a:lnTo>
                  <a:lnTo>
                    <a:pt x="0" y="571706"/>
                  </a:lnTo>
                  <a:lnTo>
                    <a:pt x="67477" y="569750"/>
                  </a:lnTo>
                  <a:cubicBezTo>
                    <a:pt x="503139" y="538881"/>
                    <a:pt x="925128" y="417632"/>
                    <a:pt x="1313743" y="212954"/>
                  </a:cubicBezTo>
                  <a:cubicBezTo>
                    <a:pt x="1365954" y="179731"/>
                    <a:pt x="1536826" y="75316"/>
                    <a:pt x="1579544" y="42093"/>
                  </a:cubicBezTo>
                  <a:cubicBezTo>
                    <a:pt x="1599717" y="25481"/>
                    <a:pt x="1621669" y="13913"/>
                    <a:pt x="1644289" y="7164"/>
                  </a:cubicBezTo>
                  <a:close/>
                </a:path>
              </a:pathLst>
            </a:custGeom>
            <a:solidFill>
              <a:schemeClr val="accent1"/>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24" name="任意多边形 39">
              <a:extLst>
                <a:ext uri="{FF2B5EF4-FFF2-40B4-BE49-F238E27FC236}">
                  <a16:creationId xmlns:a16="http://schemas.microsoft.com/office/drawing/2014/main" id="{FCD0AF3B-7A44-4F13-A594-B8C733309F7B}"/>
                </a:ext>
              </a:extLst>
            </p:cNvPr>
            <p:cNvSpPr/>
            <p:nvPr/>
          </p:nvSpPr>
          <p:spPr bwMode="auto">
            <a:xfrm rot="579749">
              <a:off x="-27587" y="2938614"/>
              <a:ext cx="1112520" cy="493465"/>
            </a:xfrm>
            <a:custGeom>
              <a:gdLst>
                <a:gd name="connsiteX0" fmla="*/ 390984 w 1112520"/>
                <a:gd name="connsiteY0" fmla="*/ 24701 h 493465"/>
                <a:gd name="connsiteX1" fmla="*/ 703579 w 1112520"/>
                <a:gd name="connsiteY1" fmla="*/ 0 h 493465"/>
                <a:gd name="connsiteX2" fmla="*/ 722560 w 1112520"/>
                <a:gd name="connsiteY2" fmla="*/ 0 h 493465"/>
                <a:gd name="connsiteX3" fmla="*/ 950333 w 1112520"/>
                <a:gd name="connsiteY3" fmla="*/ 14242 h 493465"/>
                <a:gd name="connsiteX4" fmla="*/ 1111672 w 1112520"/>
                <a:gd name="connsiteY4" fmla="*/ 208883 h 493465"/>
                <a:gd name="connsiteX5" fmla="*/ 912371 w 1112520"/>
                <a:gd name="connsiteY5" fmla="*/ 370293 h 493465"/>
                <a:gd name="connsiteX6" fmla="*/ 589692 w 1112520"/>
                <a:gd name="connsiteY6" fmla="*/ 370293 h 493465"/>
                <a:gd name="connsiteX7" fmla="*/ 589692 w 1112520"/>
                <a:gd name="connsiteY7" fmla="*/ 365546 h 493465"/>
                <a:gd name="connsiteX8" fmla="*/ 151348 w 1112520"/>
                <a:gd name="connsiteY8" fmla="*/ 453372 h 493465"/>
                <a:gd name="connsiteX9" fmla="*/ 61000 w 1112520"/>
                <a:gd name="connsiteY9" fmla="*/ 493465 h 493465"/>
                <a:gd name="connsiteX10" fmla="*/ 0 w 1112520"/>
                <a:gd name="connsiteY10" fmla="*/ 135187 h 493465"/>
                <a:gd name="connsiteX11" fmla="*/ 89066 w 1112520"/>
                <a:gd name="connsiteY11" fmla="*/ 97914 h 493465"/>
                <a:gd name="connsiteX12" fmla="*/ 390984 w 1112520"/>
                <a:gd name="connsiteY12" fmla="*/ 24701 h 4934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2520" h="493465">
                  <a:moveTo>
                    <a:pt x="390984" y="24701"/>
                  </a:moveTo>
                  <a:cubicBezTo>
                    <a:pt x="493601" y="8308"/>
                    <a:pt x="597997" y="0"/>
                    <a:pt x="703579" y="0"/>
                  </a:cubicBezTo>
                  <a:cubicBezTo>
                    <a:pt x="713069" y="0"/>
                    <a:pt x="717815" y="0"/>
                    <a:pt x="722560" y="0"/>
                  </a:cubicBezTo>
                  <a:cubicBezTo>
                    <a:pt x="798484" y="0"/>
                    <a:pt x="874409" y="4748"/>
                    <a:pt x="950333" y="14242"/>
                  </a:cubicBezTo>
                  <a:cubicBezTo>
                    <a:pt x="1049984" y="23737"/>
                    <a:pt x="1121163" y="113936"/>
                    <a:pt x="1111672" y="208883"/>
                  </a:cubicBezTo>
                  <a:cubicBezTo>
                    <a:pt x="1102182" y="308578"/>
                    <a:pt x="1012022" y="379788"/>
                    <a:pt x="912371" y="370293"/>
                  </a:cubicBezTo>
                  <a:cubicBezTo>
                    <a:pt x="855428" y="365546"/>
                    <a:pt x="646636" y="365546"/>
                    <a:pt x="589692" y="370293"/>
                  </a:cubicBezTo>
                  <a:cubicBezTo>
                    <a:pt x="589692" y="365546"/>
                    <a:pt x="589692" y="365546"/>
                    <a:pt x="589692" y="365546"/>
                  </a:cubicBezTo>
                  <a:cubicBezTo>
                    <a:pt x="440216" y="372667"/>
                    <a:pt x="293113" y="402338"/>
                    <a:pt x="151348" y="453372"/>
                  </a:cubicBezTo>
                  <a:lnTo>
                    <a:pt x="61000" y="493465"/>
                  </a:lnTo>
                  <a:lnTo>
                    <a:pt x="0" y="135187"/>
                  </a:lnTo>
                  <a:lnTo>
                    <a:pt x="89066" y="97914"/>
                  </a:lnTo>
                  <a:cubicBezTo>
                    <a:pt x="187531" y="65573"/>
                    <a:pt x="288368" y="41094"/>
                    <a:pt x="390984" y="24701"/>
                  </a:cubicBezTo>
                  <a:close/>
                </a:path>
              </a:pathLst>
            </a:custGeom>
            <a:solidFill>
              <a:schemeClr val="accent1"/>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30" name="任意多边形 42">
              <a:extLst>
                <a:ext uri="{FF2B5EF4-FFF2-40B4-BE49-F238E27FC236}">
                  <a16:creationId xmlns:a16="http://schemas.microsoft.com/office/drawing/2014/main" id="{01F0634E-5506-4D99-9E15-32A447C987F7}"/>
                </a:ext>
              </a:extLst>
            </p:cNvPr>
            <p:cNvSpPr/>
            <p:nvPr/>
          </p:nvSpPr>
          <p:spPr bwMode="auto">
            <a:xfrm rot="579749">
              <a:off x="-76256" y="510771"/>
              <a:ext cx="4680338" cy="2165826"/>
            </a:xfrm>
            <a:custGeom>
              <a:gdLst>
                <a:gd name="connsiteX0" fmla="*/ 2451447 w 4680338"/>
                <a:gd name="connsiteY0" fmla="*/ 13874 h 2165826"/>
                <a:gd name="connsiteX1" fmla="*/ 4294662 w 4680338"/>
                <a:gd name="connsiteY1" fmla="*/ 826544 h 2165826"/>
                <a:gd name="connsiteX2" fmla="*/ 4664839 w 4680338"/>
                <a:gd name="connsiteY2" fmla="*/ 1756802 h 2165826"/>
                <a:gd name="connsiteX3" fmla="*/ 4679076 w 4680338"/>
                <a:gd name="connsiteY3" fmla="*/ 2041575 h 2165826"/>
                <a:gd name="connsiteX4" fmla="*/ 4522463 w 4680338"/>
                <a:gd name="connsiteY4" fmla="*/ 2164977 h 2165826"/>
                <a:gd name="connsiteX5" fmla="*/ 4337375 w 4680338"/>
                <a:gd name="connsiteY5" fmla="*/ 2008352 h 2165826"/>
                <a:gd name="connsiteX6" fmla="*/ 4308899 w 4680338"/>
                <a:gd name="connsiteY6" fmla="*/ 1809011 h 2165826"/>
                <a:gd name="connsiteX7" fmla="*/ 4289916 w 4680338"/>
                <a:gd name="connsiteY7" fmla="*/ 1704594 h 2165826"/>
                <a:gd name="connsiteX8" fmla="*/ 4000419 w 4680338"/>
                <a:gd name="connsiteY8" fmla="*/ 1040124 h 2165826"/>
                <a:gd name="connsiteX9" fmla="*/ 1779356 w 4680338"/>
                <a:gd name="connsiteY9" fmla="*/ 655681 h 2165826"/>
                <a:gd name="connsiteX10" fmla="*/ 1765119 w 4680338"/>
                <a:gd name="connsiteY10" fmla="*/ 665173 h 2165826"/>
                <a:gd name="connsiteX11" fmla="*/ 295200 w 4680338"/>
                <a:gd name="connsiteY11" fmla="*/ 1248763 h 2165826"/>
                <a:gd name="connsiteX12" fmla="*/ 60924 w 4680338"/>
                <a:gd name="connsiteY12" fmla="*/ 1265752 h 2165826"/>
                <a:gd name="connsiteX13" fmla="*/ 0 w 4680338"/>
                <a:gd name="connsiteY13" fmla="*/ 907925 h 2165826"/>
                <a:gd name="connsiteX14" fmla="*/ 249364 w 4680338"/>
                <a:gd name="connsiteY14" fmla="*/ 890461 h 2165826"/>
                <a:gd name="connsiteX15" fmla="*/ 1551555 w 4680338"/>
                <a:gd name="connsiteY15" fmla="*/ 375654 h 2165826"/>
                <a:gd name="connsiteX16" fmla="*/ 1565793 w 4680338"/>
                <a:gd name="connsiteY16" fmla="*/ 361415 h 2165826"/>
                <a:gd name="connsiteX17" fmla="*/ 2451447 w 4680338"/>
                <a:gd name="connsiteY17" fmla="*/ 13874 h 21658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680338" h="2165826">
                  <a:moveTo>
                    <a:pt x="2451447" y="13874"/>
                  </a:moveTo>
                  <a:cubicBezTo>
                    <a:pt x="3135764" y="-68747"/>
                    <a:pt x="3850924" y="219622"/>
                    <a:pt x="4294662" y="826544"/>
                  </a:cubicBezTo>
                  <a:cubicBezTo>
                    <a:pt x="4498733" y="1106571"/>
                    <a:pt x="4622126" y="1424567"/>
                    <a:pt x="4664839" y="1756802"/>
                  </a:cubicBezTo>
                  <a:cubicBezTo>
                    <a:pt x="4674331" y="1851727"/>
                    <a:pt x="4683822" y="1946651"/>
                    <a:pt x="4679076" y="2041575"/>
                  </a:cubicBezTo>
                  <a:cubicBezTo>
                    <a:pt x="4655347" y="2103276"/>
                    <a:pt x="4593651" y="2155484"/>
                    <a:pt x="4522463" y="2164977"/>
                  </a:cubicBezTo>
                  <a:cubicBezTo>
                    <a:pt x="4422800" y="2174469"/>
                    <a:pt x="4337375" y="2103276"/>
                    <a:pt x="4337375" y="2008352"/>
                  </a:cubicBezTo>
                  <a:cubicBezTo>
                    <a:pt x="4332629" y="1975128"/>
                    <a:pt x="4318391" y="1884950"/>
                    <a:pt x="4308899" y="1809011"/>
                  </a:cubicBezTo>
                  <a:cubicBezTo>
                    <a:pt x="4304154" y="1771041"/>
                    <a:pt x="4299408" y="1737817"/>
                    <a:pt x="4289916" y="1704594"/>
                  </a:cubicBezTo>
                  <a:cubicBezTo>
                    <a:pt x="4247203" y="1467283"/>
                    <a:pt x="4147540" y="1239465"/>
                    <a:pt x="4000419" y="1040124"/>
                  </a:cubicBezTo>
                  <a:cubicBezTo>
                    <a:pt x="3473628" y="318700"/>
                    <a:pt x="2481743" y="143090"/>
                    <a:pt x="1779356" y="655681"/>
                  </a:cubicBezTo>
                  <a:cubicBezTo>
                    <a:pt x="1779356" y="655681"/>
                    <a:pt x="1779356" y="655681"/>
                    <a:pt x="1765119" y="665173"/>
                  </a:cubicBezTo>
                  <a:cubicBezTo>
                    <a:pt x="1326127" y="985542"/>
                    <a:pt x="822250" y="1183548"/>
                    <a:pt x="295200" y="1248763"/>
                  </a:cubicBezTo>
                  <a:lnTo>
                    <a:pt x="60924" y="1265752"/>
                  </a:lnTo>
                  <a:lnTo>
                    <a:pt x="0" y="907925"/>
                  </a:lnTo>
                  <a:lnTo>
                    <a:pt x="249364" y="890461"/>
                  </a:lnTo>
                  <a:cubicBezTo>
                    <a:pt x="716951" y="833960"/>
                    <a:pt x="1162988" y="660427"/>
                    <a:pt x="1551555" y="375654"/>
                  </a:cubicBezTo>
                  <a:cubicBezTo>
                    <a:pt x="1551555" y="375654"/>
                    <a:pt x="1551555" y="375654"/>
                    <a:pt x="1565793" y="361415"/>
                  </a:cubicBezTo>
                  <a:cubicBezTo>
                    <a:pt x="1835713" y="165634"/>
                    <a:pt x="2140394" y="51428"/>
                    <a:pt x="2451447" y="13874"/>
                  </a:cubicBezTo>
                  <a:close/>
                </a:path>
              </a:pathLst>
            </a:custGeom>
            <a:solidFill>
              <a:schemeClr val="accent2"/>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31" name="Freeform 15">
              <a:extLst>
                <a:ext uri="{FF2B5EF4-FFF2-40B4-BE49-F238E27FC236}">
                  <a16:creationId xmlns:a16="http://schemas.microsoft.com/office/drawing/2014/main" id="{3ABBB20F-5D77-420E-B616-1E815A335E19}"/>
                </a:ext>
              </a:extLst>
            </p:cNvPr>
            <p:cNvSpPr>
              <a:spLocks noEditPoints="1"/>
            </p:cNvSpPr>
            <p:nvPr/>
          </p:nvSpPr>
          <p:spPr bwMode="auto">
            <a:xfrm rot="579749">
              <a:off x="1611612" y="2458747"/>
              <a:ext cx="2676483" cy="2192586"/>
            </a:xfrm>
            <a:custGeom>
              <a:gdLst>
                <a:gd name="T0" fmla="*/ 531 w 564"/>
                <a:gd name="T1" fmla="*/ 75 h 462"/>
                <a:gd name="T2" fmla="*/ 492 w 564"/>
                <a:gd name="T3" fmla="*/ 43 h 462"/>
                <a:gd name="T4" fmla="*/ 486 w 564"/>
                <a:gd name="T5" fmla="*/ 0 h 462"/>
                <a:gd name="T6" fmla="*/ 485 w 564"/>
                <a:gd name="T7" fmla="*/ 91 h 462"/>
                <a:gd name="T8" fmla="*/ 356 w 564"/>
                <a:gd name="T9" fmla="*/ 309 h 462"/>
                <a:gd name="T10" fmla="*/ 112 w 564"/>
                <a:gd name="T11" fmla="*/ 366 h 462"/>
                <a:gd name="T12" fmla="*/ 112 w 564"/>
                <a:gd name="T13" fmla="*/ 367 h 462"/>
                <a:gd name="T14" fmla="*/ 95 w 564"/>
                <a:gd name="T15" fmla="*/ 363 h 462"/>
                <a:gd name="T16" fmla="*/ 95 w 564"/>
                <a:gd name="T17" fmla="*/ 363 h 462"/>
                <a:gd name="T18" fmla="*/ 94 w 564"/>
                <a:gd name="T19" fmla="*/ 363 h 462"/>
                <a:gd name="T20" fmla="*/ 89 w 564"/>
                <a:gd name="T21" fmla="*/ 362 h 462"/>
                <a:gd name="T22" fmla="*/ 81 w 564"/>
                <a:gd name="T23" fmla="*/ 360 h 462"/>
                <a:gd name="T24" fmla="*/ 78 w 564"/>
                <a:gd name="T25" fmla="*/ 360 h 462"/>
                <a:gd name="T26" fmla="*/ 72 w 564"/>
                <a:gd name="T27" fmla="*/ 358 h 462"/>
                <a:gd name="T28" fmla="*/ 70 w 564"/>
                <a:gd name="T29" fmla="*/ 358 h 462"/>
                <a:gd name="T30" fmla="*/ 62 w 564"/>
                <a:gd name="T31" fmla="*/ 356 h 462"/>
                <a:gd name="T32" fmla="*/ 61 w 564"/>
                <a:gd name="T33" fmla="*/ 356 h 462"/>
                <a:gd name="T34" fmla="*/ 55 w 564"/>
                <a:gd name="T35" fmla="*/ 354 h 462"/>
                <a:gd name="T36" fmla="*/ 54 w 564"/>
                <a:gd name="T37" fmla="*/ 354 h 462"/>
                <a:gd name="T38" fmla="*/ 49 w 564"/>
                <a:gd name="T39" fmla="*/ 353 h 462"/>
                <a:gd name="T40" fmla="*/ 4 w 564"/>
                <a:gd name="T41" fmla="*/ 377 h 462"/>
                <a:gd name="T42" fmla="*/ 18 w 564"/>
                <a:gd name="T43" fmla="*/ 419 h 462"/>
                <a:gd name="T44" fmla="*/ 73 w 564"/>
                <a:gd name="T45" fmla="*/ 436 h 462"/>
                <a:gd name="T46" fmla="*/ 400 w 564"/>
                <a:gd name="T47" fmla="*/ 370 h 462"/>
                <a:gd name="T48" fmla="*/ 561 w 564"/>
                <a:gd name="T49" fmla="*/ 101 h 462"/>
                <a:gd name="T50" fmla="*/ 564 w 564"/>
                <a:gd name="T51" fmla="*/ 49 h 462"/>
                <a:gd name="T52" fmla="*/ 531 w 564"/>
                <a:gd name="T53" fmla="*/ 75 h 462"/>
                <a:gd name="T54" fmla="*/ 75 w 564"/>
                <a:gd name="T55" fmla="*/ 429 h 462"/>
                <a:gd name="T56" fmla="*/ 77 w 564"/>
                <a:gd name="T57" fmla="*/ 426 h 462"/>
                <a:gd name="T58" fmla="*/ 75 w 564"/>
                <a:gd name="T59" fmla="*/ 429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64" h="462">
                  <a:moveTo>
                    <a:pt x="531" y="75"/>
                  </a:moveTo>
                  <a:cubicBezTo>
                    <a:pt x="510" y="77"/>
                    <a:pt x="493" y="63"/>
                    <a:pt x="492" y="43"/>
                  </a:cubicBezTo>
                  <a:cubicBezTo>
                    <a:pt x="491" y="35"/>
                    <a:pt x="488" y="16"/>
                    <a:pt x="486" y="0"/>
                  </a:cubicBezTo>
                  <a:cubicBezTo>
                    <a:pt x="489" y="30"/>
                    <a:pt x="490" y="60"/>
                    <a:pt x="485" y="91"/>
                  </a:cubicBezTo>
                  <a:cubicBezTo>
                    <a:pt x="473" y="179"/>
                    <a:pt x="427" y="257"/>
                    <a:pt x="356" y="309"/>
                  </a:cubicBezTo>
                  <a:cubicBezTo>
                    <a:pt x="285" y="360"/>
                    <a:pt x="197" y="380"/>
                    <a:pt x="112" y="366"/>
                  </a:cubicBezTo>
                  <a:cubicBezTo>
                    <a:pt x="112" y="368"/>
                    <a:pt x="112" y="368"/>
                    <a:pt x="112" y="367"/>
                  </a:cubicBezTo>
                  <a:cubicBezTo>
                    <a:pt x="108" y="366"/>
                    <a:pt x="102" y="365"/>
                    <a:pt x="95" y="363"/>
                  </a:cubicBezTo>
                  <a:cubicBezTo>
                    <a:pt x="95" y="363"/>
                    <a:pt x="95" y="363"/>
                    <a:pt x="95" y="363"/>
                  </a:cubicBezTo>
                  <a:cubicBezTo>
                    <a:pt x="94" y="363"/>
                    <a:pt x="94" y="363"/>
                    <a:pt x="94" y="363"/>
                  </a:cubicBezTo>
                  <a:cubicBezTo>
                    <a:pt x="92" y="363"/>
                    <a:pt x="90" y="362"/>
                    <a:pt x="89" y="362"/>
                  </a:cubicBezTo>
                  <a:cubicBezTo>
                    <a:pt x="86" y="361"/>
                    <a:pt x="84" y="361"/>
                    <a:pt x="81" y="360"/>
                  </a:cubicBezTo>
                  <a:cubicBezTo>
                    <a:pt x="80" y="360"/>
                    <a:pt x="79" y="360"/>
                    <a:pt x="78" y="360"/>
                  </a:cubicBezTo>
                  <a:cubicBezTo>
                    <a:pt x="76" y="359"/>
                    <a:pt x="74" y="359"/>
                    <a:pt x="72" y="358"/>
                  </a:cubicBezTo>
                  <a:cubicBezTo>
                    <a:pt x="71" y="358"/>
                    <a:pt x="71" y="358"/>
                    <a:pt x="70" y="358"/>
                  </a:cubicBezTo>
                  <a:cubicBezTo>
                    <a:pt x="67" y="357"/>
                    <a:pt x="64" y="357"/>
                    <a:pt x="62" y="356"/>
                  </a:cubicBezTo>
                  <a:cubicBezTo>
                    <a:pt x="62" y="356"/>
                    <a:pt x="61" y="356"/>
                    <a:pt x="61" y="356"/>
                  </a:cubicBezTo>
                  <a:cubicBezTo>
                    <a:pt x="59" y="355"/>
                    <a:pt x="57" y="355"/>
                    <a:pt x="55" y="354"/>
                  </a:cubicBezTo>
                  <a:cubicBezTo>
                    <a:pt x="55" y="354"/>
                    <a:pt x="54" y="354"/>
                    <a:pt x="54" y="354"/>
                  </a:cubicBezTo>
                  <a:cubicBezTo>
                    <a:pt x="52" y="354"/>
                    <a:pt x="50" y="353"/>
                    <a:pt x="49" y="353"/>
                  </a:cubicBezTo>
                  <a:cubicBezTo>
                    <a:pt x="30" y="346"/>
                    <a:pt x="10" y="357"/>
                    <a:pt x="4" y="377"/>
                  </a:cubicBezTo>
                  <a:cubicBezTo>
                    <a:pt x="0" y="393"/>
                    <a:pt x="6" y="410"/>
                    <a:pt x="18" y="419"/>
                  </a:cubicBezTo>
                  <a:cubicBezTo>
                    <a:pt x="36" y="426"/>
                    <a:pt x="55" y="432"/>
                    <a:pt x="73" y="436"/>
                  </a:cubicBezTo>
                  <a:cubicBezTo>
                    <a:pt x="186" y="462"/>
                    <a:pt x="305" y="440"/>
                    <a:pt x="400" y="370"/>
                  </a:cubicBezTo>
                  <a:cubicBezTo>
                    <a:pt x="488" y="306"/>
                    <a:pt x="545" y="211"/>
                    <a:pt x="561" y="101"/>
                  </a:cubicBezTo>
                  <a:cubicBezTo>
                    <a:pt x="563" y="84"/>
                    <a:pt x="564" y="67"/>
                    <a:pt x="564" y="49"/>
                  </a:cubicBezTo>
                  <a:cubicBezTo>
                    <a:pt x="559" y="63"/>
                    <a:pt x="546" y="74"/>
                    <a:pt x="531" y="75"/>
                  </a:cubicBezTo>
                  <a:close/>
                  <a:moveTo>
                    <a:pt x="75" y="429"/>
                  </a:moveTo>
                  <a:cubicBezTo>
                    <a:pt x="76" y="428"/>
                    <a:pt x="76" y="427"/>
                    <a:pt x="77" y="426"/>
                  </a:cubicBezTo>
                  <a:cubicBezTo>
                    <a:pt x="76" y="427"/>
                    <a:pt x="76" y="428"/>
                    <a:pt x="75" y="429"/>
                  </a:cubicBezTo>
                  <a:close/>
                </a:path>
              </a:pathLst>
            </a:custGeom>
            <a:solidFill>
              <a:schemeClr val="accent1"/>
            </a:solidFill>
            <a:ln>
              <a:noFill/>
            </a:ln>
          </p:spPr>
          <p:txBody>
            <a:bodyPr vert="horz" wrap="square" lIns="121920" tIns="60960" rIns="121920" bIns="60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
          <p:nvSpPr>
            <p:cNvPr id="35" name="任意多边形 37">
              <a:extLst>
                <a:ext uri="{FF2B5EF4-FFF2-40B4-BE49-F238E27FC236}">
                  <a16:creationId xmlns:a16="http://schemas.microsoft.com/office/drawing/2014/main" id="{742FF60C-82B1-49F6-A131-BCEDF664D697}"/>
                </a:ext>
              </a:extLst>
            </p:cNvPr>
            <p:cNvSpPr/>
            <p:nvPr/>
          </p:nvSpPr>
          <p:spPr bwMode="auto">
            <a:xfrm rot="579749">
              <a:off x="-54749" y="3380559"/>
              <a:ext cx="2057446" cy="738074"/>
            </a:xfrm>
            <a:custGeom>
              <a:gdLst>
                <a:gd name="connsiteX0" fmla="*/ 357386 w 2057446"/>
                <a:gd name="connsiteY0" fmla="*/ 24176 h 738074"/>
                <a:gd name="connsiteX1" fmla="*/ 1540090 w 2057446"/>
                <a:gd name="connsiteY1" fmla="*/ 263347 h 738074"/>
                <a:gd name="connsiteX2" fmla="*/ 1549582 w 2057446"/>
                <a:gd name="connsiteY2" fmla="*/ 268094 h 738074"/>
                <a:gd name="connsiteX3" fmla="*/ 2057446 w 2057446"/>
                <a:gd name="connsiteY3" fmla="*/ 472227 h 738074"/>
                <a:gd name="connsiteX4" fmla="*/ 2052700 w 2057446"/>
                <a:gd name="connsiteY4" fmla="*/ 472227 h 738074"/>
                <a:gd name="connsiteX5" fmla="*/ 2028968 w 2057446"/>
                <a:gd name="connsiteY5" fmla="*/ 467480 h 738074"/>
                <a:gd name="connsiteX6" fmla="*/ 1990997 w 2057446"/>
                <a:gd name="connsiteY6" fmla="*/ 457985 h 738074"/>
                <a:gd name="connsiteX7" fmla="*/ 1976757 w 2057446"/>
                <a:gd name="connsiteY7" fmla="*/ 457985 h 738074"/>
                <a:gd name="connsiteX8" fmla="*/ 1948279 w 2057446"/>
                <a:gd name="connsiteY8" fmla="*/ 448491 h 738074"/>
                <a:gd name="connsiteX9" fmla="*/ 1938786 w 2057446"/>
                <a:gd name="connsiteY9" fmla="*/ 448491 h 738074"/>
                <a:gd name="connsiteX10" fmla="*/ 1900815 w 2057446"/>
                <a:gd name="connsiteY10" fmla="*/ 438996 h 738074"/>
                <a:gd name="connsiteX11" fmla="*/ 1896069 w 2057446"/>
                <a:gd name="connsiteY11" fmla="*/ 438996 h 738074"/>
                <a:gd name="connsiteX12" fmla="*/ 1867591 w 2057446"/>
                <a:gd name="connsiteY12" fmla="*/ 429502 h 738074"/>
                <a:gd name="connsiteX13" fmla="*/ 1862844 w 2057446"/>
                <a:gd name="connsiteY13" fmla="*/ 429502 h 738074"/>
                <a:gd name="connsiteX14" fmla="*/ 1839112 w 2057446"/>
                <a:gd name="connsiteY14" fmla="*/ 424755 h 738074"/>
                <a:gd name="connsiteX15" fmla="*/ 1625525 w 2057446"/>
                <a:gd name="connsiteY15" fmla="*/ 538689 h 738074"/>
                <a:gd name="connsiteX16" fmla="*/ 1691974 w 2057446"/>
                <a:gd name="connsiteY16" fmla="*/ 738074 h 738074"/>
                <a:gd name="connsiteX17" fmla="*/ 1378712 w 2057446"/>
                <a:gd name="connsiteY17" fmla="*/ 586162 h 738074"/>
                <a:gd name="connsiteX18" fmla="*/ 1359727 w 2057446"/>
                <a:gd name="connsiteY18" fmla="*/ 576667 h 738074"/>
                <a:gd name="connsiteX19" fmla="*/ 64416 w 2057446"/>
                <a:gd name="connsiteY19" fmla="*/ 501898 h 738074"/>
                <a:gd name="connsiteX20" fmla="*/ 62563 w 2057446"/>
                <a:gd name="connsiteY20" fmla="*/ 503047 h 738074"/>
                <a:gd name="connsiteX21" fmla="*/ 0 w 2057446"/>
                <a:gd name="connsiteY21" fmla="*/ 135588 h 738074"/>
                <a:gd name="connsiteX22" fmla="*/ 122402 w 2057446"/>
                <a:gd name="connsiteY22" fmla="*/ 83767 h 738074"/>
                <a:gd name="connsiteX23" fmla="*/ 357386 w 2057446"/>
                <a:gd name="connsiteY23" fmla="*/ 24176 h 73807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57446" h="738074">
                  <a:moveTo>
                    <a:pt x="357386" y="24176"/>
                  </a:moveTo>
                  <a:cubicBezTo>
                    <a:pt x="754710" y="-45225"/>
                    <a:pt x="1175211" y="34885"/>
                    <a:pt x="1540090" y="263347"/>
                  </a:cubicBezTo>
                  <a:cubicBezTo>
                    <a:pt x="1544836" y="263347"/>
                    <a:pt x="1544836" y="268094"/>
                    <a:pt x="1549582" y="268094"/>
                  </a:cubicBezTo>
                  <a:cubicBezTo>
                    <a:pt x="1710960" y="367787"/>
                    <a:pt x="1881830" y="434249"/>
                    <a:pt x="2057446" y="472227"/>
                  </a:cubicBezTo>
                  <a:cubicBezTo>
                    <a:pt x="2052700" y="472227"/>
                    <a:pt x="2052700" y="472227"/>
                    <a:pt x="2052700" y="472227"/>
                  </a:cubicBezTo>
                  <a:cubicBezTo>
                    <a:pt x="2043207" y="472227"/>
                    <a:pt x="2033714" y="467480"/>
                    <a:pt x="2028968" y="467480"/>
                  </a:cubicBezTo>
                  <a:cubicBezTo>
                    <a:pt x="2014729" y="462733"/>
                    <a:pt x="2005236" y="462733"/>
                    <a:pt x="1990997" y="457985"/>
                  </a:cubicBezTo>
                  <a:cubicBezTo>
                    <a:pt x="1986250" y="457986"/>
                    <a:pt x="1981504" y="457985"/>
                    <a:pt x="1976757" y="457985"/>
                  </a:cubicBezTo>
                  <a:cubicBezTo>
                    <a:pt x="1967265" y="453238"/>
                    <a:pt x="1957772" y="453238"/>
                    <a:pt x="1948279" y="448491"/>
                  </a:cubicBezTo>
                  <a:cubicBezTo>
                    <a:pt x="1943533" y="448491"/>
                    <a:pt x="1943533" y="448491"/>
                    <a:pt x="1938786" y="448491"/>
                  </a:cubicBezTo>
                  <a:cubicBezTo>
                    <a:pt x="1924547" y="443744"/>
                    <a:pt x="1910308" y="443744"/>
                    <a:pt x="1900815" y="438996"/>
                  </a:cubicBezTo>
                  <a:cubicBezTo>
                    <a:pt x="1900815" y="438996"/>
                    <a:pt x="1896069" y="438996"/>
                    <a:pt x="1896069" y="438996"/>
                  </a:cubicBezTo>
                  <a:cubicBezTo>
                    <a:pt x="1886576" y="434249"/>
                    <a:pt x="1877083" y="434249"/>
                    <a:pt x="1867591" y="429502"/>
                  </a:cubicBezTo>
                  <a:cubicBezTo>
                    <a:pt x="1867591" y="429502"/>
                    <a:pt x="1862844" y="429502"/>
                    <a:pt x="1862844" y="429502"/>
                  </a:cubicBezTo>
                  <a:cubicBezTo>
                    <a:pt x="1853351" y="429502"/>
                    <a:pt x="1843859" y="424754"/>
                    <a:pt x="1839112" y="424755"/>
                  </a:cubicBezTo>
                  <a:cubicBezTo>
                    <a:pt x="1748931" y="391524"/>
                    <a:pt x="1654003" y="443744"/>
                    <a:pt x="1625525" y="538689"/>
                  </a:cubicBezTo>
                  <a:cubicBezTo>
                    <a:pt x="1606539" y="614645"/>
                    <a:pt x="1635017" y="695349"/>
                    <a:pt x="1691974" y="738074"/>
                  </a:cubicBezTo>
                  <a:cubicBezTo>
                    <a:pt x="1582807" y="700096"/>
                    <a:pt x="1478387" y="647876"/>
                    <a:pt x="1378712" y="586162"/>
                  </a:cubicBezTo>
                  <a:cubicBezTo>
                    <a:pt x="1373966" y="586162"/>
                    <a:pt x="1364473" y="581415"/>
                    <a:pt x="1359727" y="576667"/>
                  </a:cubicBezTo>
                  <a:cubicBezTo>
                    <a:pt x="956877" y="319128"/>
                    <a:pt x="466812" y="294205"/>
                    <a:pt x="64416" y="501898"/>
                  </a:cubicBezTo>
                  <a:lnTo>
                    <a:pt x="62563" y="503047"/>
                  </a:lnTo>
                  <a:lnTo>
                    <a:pt x="0" y="135588"/>
                  </a:lnTo>
                  <a:lnTo>
                    <a:pt x="122402" y="83767"/>
                  </a:lnTo>
                  <a:cubicBezTo>
                    <a:pt x="199383" y="57916"/>
                    <a:pt x="277921" y="38056"/>
                    <a:pt x="357386" y="24176"/>
                  </a:cubicBezTo>
                  <a:close/>
                </a:path>
              </a:pathLst>
            </a:custGeom>
            <a:solidFill>
              <a:schemeClr val="accent2"/>
            </a:solidFill>
            <a:ln>
              <a:noFill/>
            </a:ln>
          </p:spPr>
          <p:txBody>
            <a:bodyPr vert="horz" wrap="square" lIns="121920" tIns="60960" rIns="121920" bIns="6096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grpSp>
      <p:sp>
        <p:nvSpPr>
          <p:cNvPr id="40" name="任意多边形 45">
            <a:extLst>
              <a:ext uri="{FF2B5EF4-FFF2-40B4-BE49-F238E27FC236}">
                <a16:creationId xmlns:a16="http://schemas.microsoft.com/office/drawing/2014/main" id="{3B112FAF-8CFF-4D1D-B64B-0A8AFC8EAA4D}"/>
              </a:ext>
            </a:extLst>
          </p:cNvPr>
          <p:cNvSpPr/>
          <p:nvPr/>
        </p:nvSpPr>
        <p:spPr bwMode="auto">
          <a:xfrm rot="19456421">
            <a:off x="274959" y="5315673"/>
            <a:ext cx="843794" cy="1587561"/>
          </a:xfrm>
          <a:custGeom>
            <a:gdLst>
              <a:gd name="connsiteX0" fmla="*/ 513105 w 843794"/>
              <a:gd name="connsiteY0" fmla="*/ 160068 h 1587561"/>
              <a:gd name="connsiteX1" fmla="*/ 683866 w 843794"/>
              <a:gd name="connsiteY1" fmla="*/ 334400 h 1587561"/>
              <a:gd name="connsiteX2" fmla="*/ 835928 w 843794"/>
              <a:gd name="connsiteY2" fmla="*/ 934842 h 1587561"/>
              <a:gd name="connsiteX3" fmla="*/ 524006 w 843794"/>
              <a:gd name="connsiteY3" fmla="*/ 1457305 h 1587561"/>
              <a:gd name="connsiteX4" fmla="*/ 318425 w 843794"/>
              <a:gd name="connsiteY4" fmla="*/ 1564740 h 1587561"/>
              <a:gd name="connsiteX5" fmla="*/ 231336 w 843794"/>
              <a:gd name="connsiteY5" fmla="*/ 1587561 h 1587561"/>
              <a:gd name="connsiteX6" fmla="*/ 49587 w 843794"/>
              <a:gd name="connsiteY6" fmla="*/ 1456834 h 1587561"/>
              <a:gd name="connsiteX7" fmla="*/ 84880 w 843794"/>
              <a:gd name="connsiteY7" fmla="*/ 1458279 h 1587561"/>
              <a:gd name="connsiteX8" fmla="*/ 436279 w 843794"/>
              <a:gd name="connsiteY8" fmla="*/ 1338385 h 1587561"/>
              <a:gd name="connsiteX9" fmla="*/ 689715 w 843794"/>
              <a:gd name="connsiteY9" fmla="*/ 913397 h 1587561"/>
              <a:gd name="connsiteX10" fmla="*/ 564947 w 843794"/>
              <a:gd name="connsiteY10" fmla="*/ 420177 h 1587561"/>
              <a:gd name="connsiteX11" fmla="*/ 10136 w 843794"/>
              <a:gd name="connsiteY11" fmla="*/ 142431 h 1587561"/>
              <a:gd name="connsiteX12" fmla="*/ 0 w 843794"/>
              <a:gd name="connsiteY12" fmla="*/ 143639 h 1587561"/>
              <a:gd name="connsiteX13" fmla="*/ 103315 w 843794"/>
              <a:gd name="connsiteY13" fmla="*/ 0 h 1587561"/>
              <a:gd name="connsiteX14" fmla="*/ 119852 w 843794"/>
              <a:gd name="connsiteY14" fmla="*/ 820 h 1587561"/>
              <a:gd name="connsiteX15" fmla="*/ 447610 w 843794"/>
              <a:gd name="connsiteY15" fmla="*/ 115386 h 1587561"/>
              <a:gd name="connsiteX16" fmla="*/ 513105 w 843794"/>
              <a:gd name="connsiteY16" fmla="*/ 160068 h 15875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43794" h="1587561">
                <a:moveTo>
                  <a:pt x="513105" y="160068"/>
                </a:moveTo>
                <a:cubicBezTo>
                  <a:pt x="576742" y="208155"/>
                  <a:pt x="634520" y="266412"/>
                  <a:pt x="683866" y="334400"/>
                </a:cubicBezTo>
                <a:cubicBezTo>
                  <a:pt x="812534" y="509852"/>
                  <a:pt x="865171" y="722347"/>
                  <a:pt x="835928" y="934842"/>
                </a:cubicBezTo>
                <a:cubicBezTo>
                  <a:pt x="806686" y="1147335"/>
                  <a:pt x="695563" y="1332537"/>
                  <a:pt x="524006" y="1457305"/>
                </a:cubicBezTo>
                <a:cubicBezTo>
                  <a:pt x="460160" y="1504092"/>
                  <a:pt x="390831" y="1539914"/>
                  <a:pt x="318425" y="1564740"/>
                </a:cubicBezTo>
                <a:lnTo>
                  <a:pt x="231336" y="1587561"/>
                </a:lnTo>
                <a:lnTo>
                  <a:pt x="49587" y="1456834"/>
                </a:lnTo>
                <a:lnTo>
                  <a:pt x="84880" y="1458279"/>
                </a:lnTo>
                <a:cubicBezTo>
                  <a:pt x="209648" y="1454380"/>
                  <a:pt x="331980" y="1414415"/>
                  <a:pt x="436279" y="1338385"/>
                </a:cubicBezTo>
                <a:cubicBezTo>
                  <a:pt x="574695" y="1237012"/>
                  <a:pt x="664370" y="1086902"/>
                  <a:pt x="689715" y="913397"/>
                </a:cubicBezTo>
                <a:cubicBezTo>
                  <a:pt x="713109" y="739893"/>
                  <a:pt x="670220" y="564439"/>
                  <a:pt x="564947" y="420177"/>
                </a:cubicBezTo>
                <a:cubicBezTo>
                  <a:pt x="429699" y="234975"/>
                  <a:pt x="219061" y="138109"/>
                  <a:pt x="10136" y="142431"/>
                </a:cubicBezTo>
                <a:lnTo>
                  <a:pt x="0" y="143639"/>
                </a:lnTo>
                <a:lnTo>
                  <a:pt x="103315" y="0"/>
                </a:lnTo>
                <a:lnTo>
                  <a:pt x="119852" y="820"/>
                </a:lnTo>
                <a:cubicBezTo>
                  <a:pt x="234579" y="14817"/>
                  <a:pt x="346723" y="53497"/>
                  <a:pt x="447610" y="115386"/>
                </a:cubicBezTo>
                <a:cubicBezTo>
                  <a:pt x="470030" y="129139"/>
                  <a:pt x="491893" y="144038"/>
                  <a:pt x="513105" y="160068"/>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grpSp>
        <p:nvGrpSpPr>
          <p:cNvPr id="25" name="组合 24">
            <a:extLst>
              <a:ext uri="{FF2B5EF4-FFF2-40B4-BE49-F238E27FC236}">
                <a16:creationId xmlns:a16="http://schemas.microsoft.com/office/drawing/2014/main" id="{43E4F8BF-64E3-44E0-A6B7-9DD51A27ED3B}"/>
              </a:ext>
            </a:extLst>
          </p:cNvPr>
          <p:cNvGrpSpPr/>
          <p:nvPr/>
        </p:nvGrpSpPr>
        <p:grpSpPr>
          <a:xfrm>
            <a:off x="900944" y="2136095"/>
            <a:ext cx="5698658" cy="2551812"/>
            <a:chOff x="5171274" y="1861230"/>
            <a:chExt cx="6768397" cy="2551812"/>
          </a:xfrm>
        </p:grpSpPr>
        <p:sp>
          <p:nvSpPr>
            <p:cNvPr id="26" name="标题 1">
              <a:extLst>
                <a:ext uri="{FF2B5EF4-FFF2-40B4-BE49-F238E27FC236}">
                  <a16:creationId xmlns:a16="http://schemas.microsoft.com/office/drawing/2014/main" id="{A0EA4D2B-DBCB-4E48-9077-1F25BE57B3EA}"/>
                </a:ext>
              </a:extLst>
            </p:cNvPr>
            <p:cNvSpPr txBox="1"/>
            <p:nvPr/>
          </p:nvSpPr>
          <p:spPr>
            <a:xfrm>
              <a:off x="5171274" y="1861230"/>
              <a:ext cx="6768397" cy="1360988"/>
            </a:xfrm>
            <a:prstGeom prst="rect">
              <a:avLst/>
            </a:prstGeom>
          </p:spPr>
          <p:txBody>
            <a:bodyPr anchor="ctr">
              <a:noAutofit/>
            </a:bodyPr>
            <a:lstStyle>
              <a:defPPr>
                <a:defRPr lang="zh-CN"/>
              </a:defPPr>
              <a:lvl1pPr marL="0" algn="r" defTabSz="914400" rtl="0" eaLnBrk="1" fontAlgn="auto" latinLnBrk="0" hangingPunct="1">
                <a:lnSpc>
                  <a:spcPct val="100000"/>
                </a:lnSpc>
                <a:spcBef>
                  <a:spcPct val="0"/>
                </a:spcBef>
                <a:buNone/>
                <a:defRPr sz="3600" b="1" u="none" strike="noStrike" kern="1200" cap="none" spc="200" normalizeH="0">
                  <a:solidFill>
                    <a:schemeClr val="bg1"/>
                  </a:solidFill>
                  <a:uFillTx/>
                  <a:latin typeface="+mj-lt"/>
                  <a:ea typeface="阿里巴巴普惠体 R" panose="00020600040101010101"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zh-CN" altLang="en-US" sz="8000" b="0" i="0" u="none" strike="noStrike" kern="1200" cap="none" spc="200" normalizeH="0" baseline="0" noProof="0">
                  <a:ln>
                    <a:noFill/>
                  </a:ln>
                  <a:solidFill>
                    <a:schemeClr val="accent1">
                      <a:lumMod val="75000"/>
                    </a:schemeClr>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rPr>
                <a:t>基本知识</a:t>
              </a:r>
            </a:p>
          </p:txBody>
        </p:sp>
        <p:sp>
          <p:nvSpPr>
            <p:cNvPr id="27" name="副标题 2">
              <a:extLst>
                <a:ext uri="{FF2B5EF4-FFF2-40B4-BE49-F238E27FC236}">
                  <a16:creationId xmlns:a16="http://schemas.microsoft.com/office/drawing/2014/main" id="{6607E347-12B6-4EC1-AB04-9C2EFAE17E83}"/>
                </a:ext>
              </a:extLst>
            </p:cNvPr>
            <p:cNvSpPr txBox="1"/>
            <p:nvPr/>
          </p:nvSpPr>
          <p:spPr>
            <a:xfrm>
              <a:off x="5403524" y="3784514"/>
              <a:ext cx="6303897" cy="628528"/>
            </a:xfrm>
            <a:prstGeom prst="rect">
              <a:avLst/>
            </a:prstGeom>
            <a:ln>
              <a:solidFill>
                <a:schemeClr val="accent1">
                  <a:lumMod val="75000"/>
                </a:schemeClr>
              </a:solidFill>
            </a:ln>
          </p:spPr>
          <p:txBody>
            <a:bodyPr anchor="ctr">
              <a:noAutofit/>
            </a:bodyPr>
            <a:lstStyle>
              <a:defPPr>
                <a:defRPr lang="zh-CN"/>
              </a:defPPr>
              <a:lvl1pPr marL="0" indent="0" algn="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bg1"/>
                  </a:solidFill>
                  <a:uFillTx/>
                  <a:latin typeface="+mn-lt"/>
                  <a:ea typeface="阿里巴巴普惠体 R" panose="00020600040101010101" charset="-122"/>
                  <a:cs typeface="+mn-cs"/>
                </a:defRPr>
              </a:lvl1pPr>
              <a:lvl2pPr marL="457178" indent="0" algn="ctr" defTabSz="914400" rtl="0" eaLnBrk="1" fontAlgn="auto" latinLnBrk="0" hangingPunct="1">
                <a:lnSpc>
                  <a:spcPct val="130000"/>
                </a:lnSpc>
                <a:spcBef>
                  <a:spcPct val="0"/>
                </a:spcBef>
                <a:spcAft>
                  <a:spcPts val="1000"/>
                </a:spcAft>
                <a:buFont typeface="Arial" pitchFamily="34" charset="0"/>
                <a:buNone/>
                <a:tabLst>
                  <a:tab pos="1609725"/>
                </a:tabLst>
                <a:defRPr sz="2000" u="none" strike="noStrike" kern="1200" cap="none" spc="150" normalizeH="0" baseline="0">
                  <a:solidFill>
                    <a:schemeClr val="tx1"/>
                  </a:solidFill>
                  <a:uFillTx/>
                  <a:latin typeface="+mn-lt"/>
                  <a:ea typeface="阿里巴巴普惠体 R" panose="00020600040101010101" charset="-122"/>
                  <a:cs typeface="+mn-cs"/>
                </a:defRPr>
              </a:lvl2pPr>
              <a:lvl3pPr marL="914354" indent="0" algn="ctr" defTabSz="914400" rtl="0" eaLnBrk="1" fontAlgn="auto" latinLnBrk="0" hangingPunct="1">
                <a:lnSpc>
                  <a:spcPct val="130000"/>
                </a:lnSpc>
                <a:spcBef>
                  <a:spcPct val="0"/>
                </a:spcBef>
                <a:spcAft>
                  <a:spcPts val="1000"/>
                </a:spcAft>
                <a:buFont typeface="Arial" pitchFamily="34" charset="0"/>
                <a:buNone/>
                <a:defRPr sz="1800" u="none" strike="noStrike" kern="1200" cap="none" spc="150" normalizeH="0" baseline="0">
                  <a:solidFill>
                    <a:schemeClr val="tx1"/>
                  </a:solidFill>
                  <a:uFillTx/>
                  <a:latin typeface="+mn-lt"/>
                  <a:ea typeface="阿里巴巴普惠体 R" panose="00020600040101010101" charset="-122"/>
                  <a:cs typeface="+mn-cs"/>
                </a:defRPr>
              </a:lvl3pPr>
              <a:lvl4pPr marL="1371532"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solidFill>
                  <a:uFillTx/>
                  <a:latin typeface="+mn-lt"/>
                  <a:ea typeface="阿里巴巴普惠体 R" panose="00020600040101010101" charset="-122"/>
                  <a:cs typeface="+mn-cs"/>
                </a:defRPr>
              </a:lvl4pPr>
              <a:lvl5pPr marL="1828709"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solidFill>
                  <a:uFillTx/>
                  <a:latin typeface="+mn-lt"/>
                  <a:ea typeface="阿里巴巴普惠体 R" panose="00020600040101010101" charset="-122"/>
                  <a:cs typeface="+mn-cs"/>
                </a:defRPr>
              </a:lvl5pPr>
              <a:lvl6pPr marL="2285886"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062"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24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418"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marL="0" marR="0" lvl="0" indent="0" algn="dist" defTabSz="914400" rtl="0" eaLnBrk="1" fontAlgn="auto" latinLnBrk="0" hangingPunct="1">
                <a:lnSpc>
                  <a:spcPct val="130000"/>
                </a:lnSpc>
                <a:spcBef>
                  <a:spcPct val="0"/>
                </a:spcBef>
                <a:spcAft>
                  <a:spcPts val="1000"/>
                </a:spcAft>
                <a:buClrTx/>
                <a:buSzTx/>
                <a:buFont typeface="Arial" pitchFamily="34" charset="0"/>
                <a:buNone/>
                <a:defRPr/>
              </a:pPr>
              <a:r>
                <a:rPr kumimoji="0" lang="en-US" altLang="zh-CN" sz="2400" i="0" u="none" strike="noStrike" kern="1200" cap="none" spc="-300" normalizeH="0" baseline="0" noProof="0">
                  <a:ln>
                    <a:noFill/>
                  </a:ln>
                  <a:solidFill>
                    <a:schemeClr val="accent1">
                      <a:lumMod val="75000"/>
                    </a:schemeClr>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rPr>
                <a:t>BASIC KNOWLEDGE</a:t>
              </a:r>
            </a:p>
          </p:txBody>
        </p:sp>
        <p:cxnSp>
          <p:nvCxnSpPr>
            <p:cNvPr id="28" name="直接连接符 27">
              <a:extLst>
                <a:ext uri="{FF2B5EF4-FFF2-40B4-BE49-F238E27FC236}">
                  <a16:creationId xmlns:a16="http://schemas.microsoft.com/office/drawing/2014/main" id="{BCDEAE48-0994-4E45-8FBB-55A87EC6C03B}"/>
                </a:ext>
              </a:extLst>
            </p:cNvPr>
            <p:cNvCxnSpPr/>
            <p:nvPr/>
          </p:nvCxnSpPr>
          <p:spPr>
            <a:xfrm>
              <a:off x="5403523" y="3371572"/>
              <a:ext cx="6303898"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9" name="文本框 9">
            <a:extLst>
              <a:ext uri="{FF2B5EF4-FFF2-40B4-BE49-F238E27FC236}">
                <a16:creationId xmlns:a16="http://schemas.microsoft.com/office/drawing/2014/main" id="{BD8B6511-0F9F-4615-8FBD-16125F05915A}"/>
              </a:ext>
            </a:extLst>
          </p:cNvPr>
          <p:cNvSpPr txBox="1"/>
          <p:nvPr/>
        </p:nvSpPr>
        <p:spPr>
          <a:xfrm>
            <a:off x="8226821" y="2564249"/>
            <a:ext cx="2689425" cy="212365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6600" b="1" i="0" u="none" strike="noStrike" kern="1200" cap="none" spc="600" normalizeH="0" baseline="0" noProof="0">
                <a:ln>
                  <a:noFill/>
                </a:ln>
                <a:solidFill>
                  <a:schemeClr val="accent1"/>
                </a:solidFill>
                <a:uLnTx/>
                <a:uFillTx/>
                <a:latin typeface="Calibri" panose="020f0502020204030204" pitchFamily="34" charset="0"/>
                <a:ea typeface="思源黑体 CN Regular" panose="020b0500000000000000" pitchFamily="34" charset="-122"/>
                <a:cs typeface="+mn-ea"/>
                <a:sym typeface="Calibri" panose="020f0502020204030204" pitchFamily="34" charset="0"/>
              </a:rPr>
              <a:t>PART </a:t>
            </a:r>
          </a:p>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6600" b="1" i="0" u="none" strike="noStrike" kern="1200" cap="none" spc="600" normalizeH="0" baseline="0" noProof="0">
                <a:ln>
                  <a:noFill/>
                </a:ln>
                <a:solidFill>
                  <a:schemeClr val="accent1"/>
                </a:solidFill>
                <a:uLnTx/>
                <a:uFillTx/>
                <a:latin typeface="Calibri" panose="020f0502020204030204" pitchFamily="34" charset="0"/>
                <a:ea typeface="思源黑体 CN Regular" panose="020b0500000000000000" pitchFamily="34" charset="-122"/>
                <a:cs typeface="+mn-ea"/>
                <a:sym typeface="Calibri" panose="020f0502020204030204" pitchFamily="34" charset="0"/>
              </a:rPr>
              <a:t>01</a:t>
            </a:r>
          </a:p>
        </p:txBody>
      </p:sp>
      <p:sp>
        <p:nvSpPr>
          <p:cNvPr id="32" name="PA-Freeform: Shape 36">
            <a:extLst>
              <a:ext uri="{FF2B5EF4-FFF2-40B4-BE49-F238E27FC236}">
                <a16:creationId xmlns:a16="http://schemas.microsoft.com/office/drawing/2014/main" id="{122074BF-219E-495C-BC9C-A77E8BF5BC81}"/>
              </a:ext>
            </a:extLst>
          </p:cNvPr>
          <p:cNvSpPr/>
          <p:nvPr/>
        </p:nvSpPr>
        <p:spPr bwMode="auto">
          <a:xfrm>
            <a:off x="512662" y="500630"/>
            <a:ext cx="776564" cy="774658"/>
          </a:xfrm>
          <a:custGeom>
            <a:gdLst>
              <a:gd name="T0" fmla="*/ 278945 h 440259"/>
              <a:gd name="T1" fmla="*/ 278945 h 440259"/>
              <a:gd name="T2" fmla="*/ 278945 h 440259"/>
              <a:gd name="T3" fmla="*/ 278945 h 440259"/>
              <a:gd name="T4" fmla="*/ 278945 h 440259"/>
              <a:gd name="T5" fmla="*/ 278945 h 440259"/>
              <a:gd name="T6" fmla="*/ 278945 h 440259"/>
              <a:gd name="T7" fmla="*/ 278945 h 440259"/>
              <a:gd name="T8" fmla="*/ 278945 h 440259"/>
              <a:gd name="T9" fmla="*/ 278945 h 440259"/>
              <a:gd name="T10" fmla="*/ 278945 h 440259"/>
              <a:gd name="T11" fmla="*/ 278945 h 440259"/>
              <a:gd name="T12" fmla="*/ 278945 h 440259"/>
              <a:gd name="T13" fmla="*/ 278945 h 440259"/>
              <a:gd name="T14" fmla="*/ 278945 h 440259"/>
              <a:gd name="T15" fmla="*/ 278945 h 440259"/>
              <a:gd name="T16" fmla="*/ 278945 h 440259"/>
              <a:gd name="T17" fmla="*/ 278945 h 440259"/>
              <a:gd name="T18" fmla="*/ 278945 h 440259"/>
              <a:gd name="T19" fmla="*/ 278945 h 440259"/>
              <a:gd name="T20" fmla="*/ 278945 h 440259"/>
              <a:gd name="T21" fmla="*/ 278945 h 440259"/>
              <a:gd name="T22" fmla="*/ 278945 h 440259"/>
              <a:gd name="T23" fmla="*/ 278945 h 440259"/>
              <a:gd name="T24" fmla="*/ 278945 h 440259"/>
              <a:gd name="T25" fmla="*/ 278945 h 440259"/>
              <a:gd name="T26" fmla="*/ 278945 h 440259"/>
              <a:gd name="T27" fmla="*/ 278945 h 440259"/>
              <a:gd name="T28" fmla="*/ 278945 h 440259"/>
              <a:gd name="T29" fmla="*/ 278945 h 440259"/>
              <a:gd name="T30" fmla="*/ 278945 h 440259"/>
              <a:gd name="T31" fmla="*/ 278945 h 440259"/>
              <a:gd name="T32" fmla="*/ 278945 h 440259"/>
              <a:gd name="T33" fmla="*/ 278945 h 440259"/>
              <a:gd name="T34" fmla="*/ 278945 h 440259"/>
              <a:gd name="T35" fmla="*/ 278945 h 440259"/>
              <a:gd name="T36" fmla="*/ 278945 h 440259"/>
              <a:gd name="T37" fmla="*/ 278945 h 440259"/>
              <a:gd name="T38" fmla="*/ 278945 h 440259"/>
              <a:gd name="T39" fmla="*/ 278945 h 440259"/>
              <a:gd name="T40" fmla="*/ 278945 h 440259"/>
              <a:gd name="T41" fmla="*/ 278945 h 440259"/>
              <a:gd name="T42" fmla="*/ 88862 h 440259"/>
              <a:gd name="T43" fmla="*/ 88862 h 440259"/>
              <a:gd name="T44" fmla="*/ 278945 h 440259"/>
              <a:gd name="T45" fmla="*/ 278945 h 440259"/>
              <a:gd name="T46" fmla="*/ 278945 h 440259"/>
              <a:gd name="T47" fmla="*/ 278945 h 440259"/>
              <a:gd name="T48" fmla="*/ 278945 h 440259"/>
              <a:gd name="T49" fmla="*/ 278945 h 440259"/>
              <a:gd name="T50" fmla="*/ 278945 h 440259"/>
              <a:gd name="T51" fmla="*/ 278945 h 440259"/>
              <a:gd name="T52" fmla="*/ 278945 h 440259"/>
              <a:gd name="T53" fmla="*/ 278945 h 440259"/>
              <a:gd name="T54" fmla="*/ 278945 h 440259"/>
              <a:gd name="T55" fmla="*/ 278945 h 440259"/>
              <a:gd name="T56" fmla="*/ 278945 h 440259"/>
              <a:gd name="T57" fmla="*/ 278945 h 440259"/>
              <a:gd name="T58" fmla="*/ 278945 h 440259"/>
              <a:gd name="T59" fmla="*/ 278945 h 440259"/>
              <a:gd name="T60" fmla="*/ 278945 h 440259"/>
              <a:gd name="T61" fmla="*/ 278945 h 440259"/>
              <a:gd name="T62" fmla="*/ 278945 h 440259"/>
              <a:gd name="T63" fmla="*/ 278945 h 440259"/>
              <a:gd name="T64" fmla="*/ 278945 h 440259"/>
              <a:gd name="T65" fmla="*/ 278945 h 440259"/>
              <a:gd name="T66" fmla="*/ 278945 h 440259"/>
              <a:gd name="T67" fmla="*/ 278945 h 440259"/>
              <a:gd name="T68" fmla="*/ 278945 h 440259"/>
              <a:gd name="T69" fmla="*/ 278945 h 440259"/>
              <a:gd name="T70" fmla="*/ 278945 h 440259"/>
              <a:gd name="T71" fmla="*/ 278945 h 440259"/>
              <a:gd name="T72" fmla="*/ 278945 h 440259"/>
              <a:gd name="T73" fmla="*/ 278945 h 4402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089" h="3086">
                <a:moveTo>
                  <a:pt x="3076" y="1373"/>
                </a:moveTo>
                <a:cubicBezTo>
                  <a:pt x="3072" y="1330"/>
                  <a:pt x="3021" y="1297"/>
                  <a:pt x="2977" y="1297"/>
                </a:cubicBezTo>
                <a:cubicBezTo>
                  <a:pt x="2836" y="1297"/>
                  <a:pt x="2711" y="1215"/>
                  <a:pt x="2658" y="1086"/>
                </a:cubicBezTo>
                <a:cubicBezTo>
                  <a:pt x="2604" y="955"/>
                  <a:pt x="2639" y="802"/>
                  <a:pt x="2744" y="705"/>
                </a:cubicBezTo>
                <a:cubicBezTo>
                  <a:pt x="2777" y="675"/>
                  <a:pt x="2781" y="624"/>
                  <a:pt x="2754" y="589"/>
                </a:cubicBezTo>
                <a:cubicBezTo>
                  <a:pt x="2681" y="497"/>
                  <a:pt x="2599" y="414"/>
                  <a:pt x="2509" y="342"/>
                </a:cubicBezTo>
                <a:cubicBezTo>
                  <a:pt x="2474" y="314"/>
                  <a:pt x="2423" y="318"/>
                  <a:pt x="2392" y="352"/>
                </a:cubicBezTo>
                <a:cubicBezTo>
                  <a:pt x="2300" y="453"/>
                  <a:pt x="2135" y="491"/>
                  <a:pt x="2008" y="438"/>
                </a:cubicBezTo>
                <a:cubicBezTo>
                  <a:pt x="1875" y="382"/>
                  <a:pt x="1791" y="248"/>
                  <a:pt x="1800" y="103"/>
                </a:cubicBezTo>
                <a:cubicBezTo>
                  <a:pt x="1802" y="58"/>
                  <a:pt x="1769" y="19"/>
                  <a:pt x="1724" y="13"/>
                </a:cubicBezTo>
                <a:cubicBezTo>
                  <a:pt x="1609" y="0"/>
                  <a:pt x="1493" y="0"/>
                  <a:pt x="1377" y="12"/>
                </a:cubicBezTo>
                <a:cubicBezTo>
                  <a:pt x="1332" y="17"/>
                  <a:pt x="1299" y="56"/>
                  <a:pt x="1301" y="101"/>
                </a:cubicBezTo>
                <a:cubicBezTo>
                  <a:pt x="1306" y="244"/>
                  <a:pt x="1221" y="376"/>
                  <a:pt x="1090" y="429"/>
                </a:cubicBezTo>
                <a:cubicBezTo>
                  <a:pt x="964" y="481"/>
                  <a:pt x="800" y="443"/>
                  <a:pt x="708" y="343"/>
                </a:cubicBezTo>
                <a:cubicBezTo>
                  <a:pt x="678" y="309"/>
                  <a:pt x="627" y="305"/>
                  <a:pt x="592" y="333"/>
                </a:cubicBezTo>
                <a:cubicBezTo>
                  <a:pt x="499" y="405"/>
                  <a:pt x="415" y="488"/>
                  <a:pt x="342" y="579"/>
                </a:cubicBezTo>
                <a:cubicBezTo>
                  <a:pt x="314" y="615"/>
                  <a:pt x="318" y="666"/>
                  <a:pt x="352" y="696"/>
                </a:cubicBezTo>
                <a:cubicBezTo>
                  <a:pt x="459" y="794"/>
                  <a:pt x="494" y="948"/>
                  <a:pt x="438" y="1081"/>
                </a:cubicBezTo>
                <a:cubicBezTo>
                  <a:pt x="385" y="1208"/>
                  <a:pt x="253" y="1290"/>
                  <a:pt x="102" y="1290"/>
                </a:cubicBezTo>
                <a:cubicBezTo>
                  <a:pt x="54" y="1288"/>
                  <a:pt x="19" y="1321"/>
                  <a:pt x="13" y="1365"/>
                </a:cubicBezTo>
                <a:cubicBezTo>
                  <a:pt x="0" y="1481"/>
                  <a:pt x="0" y="1599"/>
                  <a:pt x="13" y="1716"/>
                </a:cubicBezTo>
                <a:cubicBezTo>
                  <a:pt x="18" y="1759"/>
                  <a:pt x="70" y="1792"/>
                  <a:pt x="114" y="1792"/>
                </a:cubicBezTo>
                <a:cubicBezTo>
                  <a:pt x="248" y="1788"/>
                  <a:pt x="377" y="1871"/>
                  <a:pt x="431" y="2003"/>
                </a:cubicBezTo>
                <a:cubicBezTo>
                  <a:pt x="485" y="2134"/>
                  <a:pt x="450" y="2287"/>
                  <a:pt x="345" y="2384"/>
                </a:cubicBezTo>
                <a:cubicBezTo>
                  <a:pt x="312" y="2414"/>
                  <a:pt x="308" y="2465"/>
                  <a:pt x="335" y="2500"/>
                </a:cubicBezTo>
                <a:cubicBezTo>
                  <a:pt x="407" y="2591"/>
                  <a:pt x="489" y="2674"/>
                  <a:pt x="579" y="2747"/>
                </a:cubicBezTo>
                <a:cubicBezTo>
                  <a:pt x="615" y="2775"/>
                  <a:pt x="666" y="2771"/>
                  <a:pt x="697" y="2738"/>
                </a:cubicBezTo>
                <a:cubicBezTo>
                  <a:pt x="789" y="2636"/>
                  <a:pt x="954" y="2598"/>
                  <a:pt x="1081" y="2651"/>
                </a:cubicBezTo>
                <a:cubicBezTo>
                  <a:pt x="1214" y="2707"/>
                  <a:pt x="1298" y="2841"/>
                  <a:pt x="1289" y="2986"/>
                </a:cubicBezTo>
                <a:cubicBezTo>
                  <a:pt x="1287" y="3031"/>
                  <a:pt x="1320" y="3071"/>
                  <a:pt x="1365" y="3076"/>
                </a:cubicBezTo>
                <a:cubicBezTo>
                  <a:pt x="1424" y="3083"/>
                  <a:pt x="1483" y="3086"/>
                  <a:pt x="1543" y="3086"/>
                </a:cubicBezTo>
                <a:cubicBezTo>
                  <a:pt x="1599" y="3086"/>
                  <a:pt x="1656" y="3083"/>
                  <a:pt x="1712" y="3077"/>
                </a:cubicBezTo>
                <a:cubicBezTo>
                  <a:pt x="1757" y="3072"/>
                  <a:pt x="1790" y="3033"/>
                  <a:pt x="1788" y="2988"/>
                </a:cubicBezTo>
                <a:cubicBezTo>
                  <a:pt x="1783" y="2846"/>
                  <a:pt x="1868" y="2713"/>
                  <a:pt x="1999" y="2660"/>
                </a:cubicBezTo>
                <a:cubicBezTo>
                  <a:pt x="2126" y="2608"/>
                  <a:pt x="2289" y="2646"/>
                  <a:pt x="2381" y="2747"/>
                </a:cubicBezTo>
                <a:cubicBezTo>
                  <a:pt x="2411" y="2780"/>
                  <a:pt x="2462" y="2784"/>
                  <a:pt x="2497" y="2756"/>
                </a:cubicBezTo>
                <a:cubicBezTo>
                  <a:pt x="2589" y="2684"/>
                  <a:pt x="2673" y="2601"/>
                  <a:pt x="2747" y="2510"/>
                </a:cubicBezTo>
                <a:cubicBezTo>
                  <a:pt x="2775" y="2474"/>
                  <a:pt x="2771" y="2423"/>
                  <a:pt x="2737" y="2393"/>
                </a:cubicBezTo>
                <a:cubicBezTo>
                  <a:pt x="2630" y="2295"/>
                  <a:pt x="2595" y="2141"/>
                  <a:pt x="2651" y="2008"/>
                </a:cubicBezTo>
                <a:cubicBezTo>
                  <a:pt x="2703" y="1883"/>
                  <a:pt x="2830" y="1799"/>
                  <a:pt x="2966" y="1799"/>
                </a:cubicBezTo>
                <a:lnTo>
                  <a:pt x="2985" y="1800"/>
                </a:lnTo>
                <a:cubicBezTo>
                  <a:pt x="3030" y="1803"/>
                  <a:pt x="3070" y="1769"/>
                  <a:pt x="3076" y="1724"/>
                </a:cubicBezTo>
                <a:cubicBezTo>
                  <a:pt x="3089" y="1608"/>
                  <a:pt x="3089" y="1490"/>
                  <a:pt x="3076" y="1373"/>
                </a:cubicBezTo>
                <a:close/>
                <a:moveTo>
                  <a:pt x="1545" y="2433"/>
                </a:moveTo>
                <a:cubicBezTo>
                  <a:pt x="1054" y="2433"/>
                  <a:pt x="656" y="2035"/>
                  <a:pt x="656" y="1545"/>
                </a:cubicBezTo>
                <a:cubicBezTo>
                  <a:pt x="656" y="1054"/>
                  <a:pt x="1054" y="656"/>
                  <a:pt x="1545" y="656"/>
                </a:cubicBezTo>
                <a:cubicBezTo>
                  <a:pt x="2035" y="656"/>
                  <a:pt x="2433" y="1054"/>
                  <a:pt x="2433" y="1545"/>
                </a:cubicBezTo>
                <a:cubicBezTo>
                  <a:pt x="2433" y="1711"/>
                  <a:pt x="2387" y="1867"/>
                  <a:pt x="2308" y="2000"/>
                </a:cubicBezTo>
                <a:lnTo>
                  <a:pt x="1918" y="1611"/>
                </a:lnTo>
                <a:cubicBezTo>
                  <a:pt x="1947" y="1545"/>
                  <a:pt x="1961" y="1473"/>
                  <a:pt x="1961" y="1398"/>
                </a:cubicBezTo>
                <a:cubicBezTo>
                  <a:pt x="1961" y="1253"/>
                  <a:pt x="1905" y="1116"/>
                  <a:pt x="1802" y="1013"/>
                </a:cubicBezTo>
                <a:cubicBezTo>
                  <a:pt x="1699" y="910"/>
                  <a:pt x="1562" y="854"/>
                  <a:pt x="1417" y="854"/>
                </a:cubicBezTo>
                <a:cubicBezTo>
                  <a:pt x="1368" y="854"/>
                  <a:pt x="1320" y="860"/>
                  <a:pt x="1273" y="873"/>
                </a:cubicBezTo>
                <a:cubicBezTo>
                  <a:pt x="1253" y="878"/>
                  <a:pt x="1236" y="895"/>
                  <a:pt x="1230" y="916"/>
                </a:cubicBezTo>
                <a:cubicBezTo>
                  <a:pt x="1225" y="937"/>
                  <a:pt x="1231" y="958"/>
                  <a:pt x="1247" y="975"/>
                </a:cubicBezTo>
                <a:cubicBezTo>
                  <a:pt x="1247" y="975"/>
                  <a:pt x="1440" y="1168"/>
                  <a:pt x="1504" y="1232"/>
                </a:cubicBezTo>
                <a:cubicBezTo>
                  <a:pt x="1511" y="1239"/>
                  <a:pt x="1511" y="1255"/>
                  <a:pt x="1510" y="1261"/>
                </a:cubicBezTo>
                <a:lnTo>
                  <a:pt x="1509" y="1265"/>
                </a:lnTo>
                <a:cubicBezTo>
                  <a:pt x="1503" y="1336"/>
                  <a:pt x="1490" y="1421"/>
                  <a:pt x="1480" y="1453"/>
                </a:cubicBezTo>
                <a:cubicBezTo>
                  <a:pt x="1478" y="1455"/>
                  <a:pt x="1477" y="1456"/>
                  <a:pt x="1476" y="1457"/>
                </a:cubicBezTo>
                <a:cubicBezTo>
                  <a:pt x="1474" y="1459"/>
                  <a:pt x="1473" y="1460"/>
                  <a:pt x="1471" y="1462"/>
                </a:cubicBezTo>
                <a:cubicBezTo>
                  <a:pt x="1438" y="1472"/>
                  <a:pt x="1352" y="1485"/>
                  <a:pt x="1280" y="1491"/>
                </a:cubicBezTo>
                <a:lnTo>
                  <a:pt x="1280" y="1491"/>
                </a:lnTo>
                <a:lnTo>
                  <a:pt x="1277" y="1492"/>
                </a:lnTo>
                <a:cubicBezTo>
                  <a:pt x="1277" y="1492"/>
                  <a:pt x="1276" y="1492"/>
                  <a:pt x="1274" y="1492"/>
                </a:cubicBezTo>
                <a:cubicBezTo>
                  <a:pt x="1266" y="1492"/>
                  <a:pt x="1255" y="1490"/>
                  <a:pt x="1245" y="1479"/>
                </a:cubicBezTo>
                <a:cubicBezTo>
                  <a:pt x="1178" y="1412"/>
                  <a:pt x="993" y="1229"/>
                  <a:pt x="993" y="1229"/>
                </a:cubicBezTo>
                <a:cubicBezTo>
                  <a:pt x="977" y="1213"/>
                  <a:pt x="960" y="1209"/>
                  <a:pt x="948" y="1209"/>
                </a:cubicBezTo>
                <a:cubicBezTo>
                  <a:pt x="922" y="1209"/>
                  <a:pt x="898" y="1228"/>
                  <a:pt x="891" y="1256"/>
                </a:cubicBezTo>
                <a:cubicBezTo>
                  <a:pt x="840" y="1444"/>
                  <a:pt x="894" y="1646"/>
                  <a:pt x="1031" y="1784"/>
                </a:cubicBezTo>
                <a:cubicBezTo>
                  <a:pt x="1134" y="1886"/>
                  <a:pt x="1271" y="1943"/>
                  <a:pt x="1417" y="1943"/>
                </a:cubicBezTo>
                <a:cubicBezTo>
                  <a:pt x="1491" y="1943"/>
                  <a:pt x="1563" y="1928"/>
                  <a:pt x="1629" y="1900"/>
                </a:cubicBezTo>
                <a:lnTo>
                  <a:pt x="2023" y="2293"/>
                </a:lnTo>
                <a:cubicBezTo>
                  <a:pt x="1885" y="2382"/>
                  <a:pt x="1721" y="2433"/>
                  <a:pt x="1545" y="2433"/>
                </a:cubicBezTo>
                <a:close/>
              </a:path>
            </a:pathLst>
          </a:custGeom>
          <a:solidFill>
            <a:schemeClr val="accent1"/>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sz="1800" b="0" i="0" u="none" strike="noStrike" kern="1200" cap="none" spc="0" normalizeH="0" baseline="0" noProof="0">
              <a:ln>
                <a:noFill/>
              </a:ln>
              <a:solidFill>
                <a:srgbClr val="FFFFFF"/>
              </a:solidFill>
              <a:effectLst/>
              <a:uLnTx/>
              <a:uFillTx/>
              <a:latin typeface="Calibri" panose="020f0502020204030204" pitchFamily="34" charset="0"/>
              <a:ea typeface="思源黑体 CN Regular" panose="020b0500000000000000" pitchFamily="34" charset="-122"/>
              <a:cs typeface="+mn-ea"/>
              <a:sym typeface="Calibri" panose="020f0502020204030204" pitchFamily="34" charset="0"/>
            </a:endParaRPr>
          </a:p>
        </p:txBody>
      </p:sp>
    </p:spTree>
    <p:extLst>
      <p:ext uri="{BB962C8B-B14F-4D97-AF65-F5344CB8AC3E}">
        <p14:creationId xmlns:p14="http://schemas.microsoft.com/office/powerpoint/2010/main" val="1222481019"/>
      </p:ext>
    </p:extLst>
  </p:cSld>
  <p:clrMapOvr>
    <a:masterClrMapping/>
  </p:clrMapOvr>
  <mc:AlternateContent>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12" dur="1000" decel="60000" fill="hold" grpId="0" nodeType="withEffect">
                                  <p:stCondLst>
                                    <p:cond delay="0"/>
                                  </p:stCondLst>
                                  <p:childTnLst>
                                    <p:set>
                                      <p:cBhvr>
                                        <p:cTn id="6" dur="1" fill="hold">
                                          <p:stCondLst>
                                            <p:cond delay="0"/>
                                          </p:stCondLst>
                                        </p:cTn>
                                        <p:tgtEl>
                                          <p:spTgt spid="40"/>
                                        </p:tgtEl>
                                        <p:attrNameLst>
                                          <p:attrName>style.visibility</p:attrName>
                                        </p:attrNameLst>
                                      </p:cBhvr>
                                      <p:to>
                                        <p:strVal val="visible"/>
                                      </p:to>
                                    </p:set>
                                    <p:anim calcmode="lin" valueType="num">
                                      <p:cBhvr additive="base">
                                        <p:cTn id="7" dur="1000" fill="hold"/>
                                        <p:tgtEl>
                                          <p:spTgt spid="40"/>
                                        </p:tgtEl>
                                        <p:attrNameLst>
                                          <p:attrName>ppt_x</p:attrName>
                                        </p:attrNameLst>
                                      </p:cBhvr>
                                      <p:tavLst>
                                        <p:tav tm="0">
                                          <p:val>
                                            <p:strVal val="0-#ppt_w/2"/>
                                          </p:val>
                                        </p:tav>
                                        <p:tav tm="100000">
                                          <p:val>
                                            <p:strVal val="#ppt_x"/>
                                          </p:val>
                                        </p:tav>
                                      </p:tavLst>
                                    </p:anim>
                                    <p:anim calcmode="lin" valueType="num">
                                      <p:cBhvr additive="base">
                                        <p:cTn id="8" dur="1000" fill="hold"/>
                                        <p:tgtEl>
                                          <p:spTgt spid="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https://d.book118.com/078022017116006030</a:t>
            </a:r>
          </a:p>
        </p:txBody>
      </p:sp>
    </p:spTree>
  </p:cSld>
  <p:clrMapOvr>
    <a:masterClrMapping/>
  </p:clrMapOvr>
  <p:transition/>
  <p:timing/>
</p:sld>
</file>

<file path=ppt/tags/tag1.xml><?xml version="1.0" encoding="utf-8"?>
<p:tagLst xmlns:p="http://schemas.openxmlformats.org/presentationml/2006/main">
  <p:tag name="PA" val="v5.2.9"/>
</p:tagLst>
</file>

<file path=ppt/tags/tag2.xml><?xml version="1.0" encoding="utf-8"?>
<p:tagLst xmlns:p="http://schemas.openxmlformats.org/presentationml/2006/main">
  <p:tag name="PA" val="v5.2.9"/>
</p:tagLst>
</file>

<file path=ppt/tags/tag3.xml><?xml version="1.0" encoding="utf-8"?>
<p:tagLst xmlns:p="http://schemas.openxmlformats.org/presentationml/2006/main">
  <p:tag name="PA" val="v5.2.9"/>
</p:tagLst>
</file>

<file path=ppt/tags/tag4.xml><?xml version="1.0" encoding="utf-8"?>
<p:tagLst xmlns:p="http://schemas.openxmlformats.org/presentationml/2006/main">
  <p:tag name="PA" val="v5.2.9"/>
</p:tagLst>
</file>

<file path=ppt/tags/tag5.xml><?xml version="1.0" encoding="utf-8"?>
<p:tagLst xmlns:p="http://schemas.openxmlformats.org/presentationml/2006/main">
  <p:tag name="PA" val="v5.2.9"/>
</p:tagLst>
</file>

<file path=ppt/tags/tag6.xml><?xml version="1.0" encoding="utf-8"?>
<p:tagLst xmlns:p="http://schemas.openxmlformats.org/presentationml/2006/main">
  <p:tag name="PA" val="v5.2.9"/>
</p:tagLst>
</file>

<file path=ppt/tags/tag7.xml><?xml version="1.0" encoding="utf-8"?>
<p:tagLst xmlns:p="http://schemas.openxmlformats.org/presentationml/2006/main">
  <p:tag name="PA" val="v5.2.9"/>
</p:tagLst>
</file>

<file path=ppt/tags/tag8.xml><?xml version="1.0" encoding="utf-8"?>
<p:tagLst xmlns:p="http://schemas.openxmlformats.org/presentationml/2006/main">
  <p:tag name="PA" val="v5.2.9"/>
</p:tagLst>
</file>

<file path=ppt/tags/tag9.xml><?xml version="1.0" encoding="utf-8"?>
<p:tagLst xmlns:p="http://schemas.openxmlformats.org/presentationml/2006/main">
  <p:tag name="PA" val="v5.2.9"/>
</p:tagLst>
</file>

<file path=ppt/tags/tag10.xml><?xml version="1.0" encoding="utf-8"?>
<p:tagLst xmlns:p="http://schemas.openxmlformats.org/presentationml/2006/main">
  <p:tag name="PA" val="v5.2.9"/>
</p:tagLst>
</file>

<file path=ppt/tags/tag11.xml><?xml version="1.0" encoding="utf-8"?>
<p:tagLst xmlns:p="http://schemas.openxmlformats.org/presentationml/2006/main">
  <p:tag name="PA" val="v5.2.9"/>
</p:tagLst>
</file>

<file path=ppt/tags/tag12.xml><?xml version="1.0" encoding="utf-8"?>
<p:tagLst xmlns:p="http://schemas.openxmlformats.org/presentationml/2006/main">
  <p:tag name="PA" val="v5.2.9"/>
</p:tagLst>
</file>

<file path=ppt/tags/tag13.xml><?xml version="1.0" encoding="utf-8"?>
<p:tagLst xmlns:p="http://schemas.openxmlformats.org/presentationml/2006/main">
  <p:tag name="PA" val="v5.2.9"/>
</p:tagLst>
</file>

<file path=ppt/tags/tag14.xml><?xml version="1.0" encoding="utf-8"?>
<p:tagLst xmlns:p="http://schemas.openxmlformats.org/presentationml/2006/main">
  <p:tag name="PA" val="v5.2.9"/>
</p:tagLst>
</file>

<file path=ppt/tags/tag15.xml><?xml version="1.0" encoding="utf-8"?>
<p:tagLst xmlns:p="http://schemas.openxmlformats.org/presentationml/2006/main">
  <p:tag name="PA" val="v5.2.9"/>
</p:tagLst>
</file>

<file path=ppt/tags/tag16.xml><?xml version="1.0" encoding="utf-8"?>
<p:tagLst xmlns:p="http://schemas.openxmlformats.org/presentationml/2006/main">
  <p:tag name="PA" val="v5.2.9"/>
</p:tagLst>
</file>

<file path=ppt/tags/tag17.xml><?xml version="1.0" encoding="utf-8"?>
<p:tagLst xmlns:p="http://schemas.openxmlformats.org/presentationml/2006/main">
  <p:tag name="PA" val="v5.2.9"/>
</p:tagLst>
</file>

<file path=ppt/tags/tag18.xml><?xml version="1.0" encoding="utf-8"?>
<p:tagLst xmlns:p="http://schemas.openxmlformats.org/presentationml/2006/main">
  <p:tag name="PA" val="v5.2.9"/>
</p:tagLst>
</file>

<file path=ppt/tags/tag19.xml><?xml version="1.0" encoding="utf-8"?>
<p:tagLst xmlns:p="http://schemas.openxmlformats.org/presentationml/2006/main">
  <p:tag name="PA" val="v5.2.9"/>
</p:tagLst>
</file>

<file path=ppt/tags/tag20.xml><?xml version="1.0" encoding="utf-8"?>
<p:tagLst xmlns:p="http://schemas.openxmlformats.org/presentationml/2006/main">
  <p:tag name="PA" val="v5.2.9"/>
</p:tagLst>
</file>

<file path=ppt/tags/tag21.xml><?xml version="1.0" encoding="utf-8"?>
<p:tagLst xmlns:p="http://schemas.openxmlformats.org/presentationml/2006/main">
  <p:tag name="PA" val="v5.2.9"/>
</p:tagLst>
</file>

<file path=ppt/tags/tag22.xml><?xml version="1.0" encoding="utf-8"?>
<p:tagLst xmlns:p="http://schemas.openxmlformats.org/presentationml/2006/main">
  <p:tag name="PA" val="v5.2.9"/>
</p:tagLst>
</file>

<file path=ppt/tags/tag23.xml><?xml version="1.0" encoding="utf-8"?>
<p:tagLst xmlns:p="http://schemas.openxmlformats.org/presentationml/2006/main">
  <p:tag name="PA" val="v5.2.9"/>
</p:tagLst>
</file>

<file path=ppt/tags/tag24.xml><?xml version="1.0" encoding="utf-8"?>
<p:tagLst xmlns:p="http://schemas.openxmlformats.org/presentationml/2006/main">
  <p:tag name="PA" val="v5.2.9"/>
</p:tagLst>
</file>

<file path=ppt/tags/tag25.xml><?xml version="1.0" encoding="utf-8"?>
<p:tagLst xmlns:p="http://schemas.openxmlformats.org/presentationml/2006/main">
  <p:tag name="PA" val="v5.2.9"/>
</p:tagLst>
</file>

<file path=ppt/tags/tag26.xml><?xml version="1.0" encoding="utf-8"?>
<p:tagLst xmlns:p="http://schemas.openxmlformats.org/presentationml/2006/main">
  <p:tag name="PA" val="v5.2.9"/>
</p:tagLst>
</file>

<file path=ppt/tags/tag27.xml><?xml version="1.0" encoding="utf-8"?>
<p:tagLst xmlns:p="http://schemas.openxmlformats.org/presentationml/2006/main">
  <p:tag name="PA" val="v5.2.9"/>
</p:tagLst>
</file>

<file path=ppt/tags/tag28.xml><?xml version="1.0" encoding="utf-8"?>
<p:tagLst xmlns:p="http://schemas.openxmlformats.org/presentationml/2006/main">
  <p:tag name="PA" val="v5.2.9"/>
</p:tagLst>
</file>

<file path=ppt/tags/tag29.xml><?xml version="1.0" encoding="utf-8"?>
<p:tagLst xmlns:p="http://schemas.openxmlformats.org/presentationml/2006/main">
  <p:tag name="ID" val="545820"/>
  <p:tag name="MH" val="20160830110855"/>
  <p:tag name="MH_LIBRARY" val="CONTENTS"/>
  <p:tag name="MH_ORDER" val="1"/>
  <p:tag name="MH_TYPE" val="ENTRY"/>
</p:tagLst>
</file>

<file path=ppt/tags/tag30.xml><?xml version="1.0" encoding="utf-8"?>
<p:tagLst xmlns:p="http://schemas.openxmlformats.org/presentationml/2006/main">
  <p:tag name="ID" val="545820"/>
  <p:tag name="MH" val="20160830110855"/>
  <p:tag name="MH_LIBRARY" val="CONTENTS"/>
  <p:tag name="MH_ORDER" val="1"/>
  <p:tag name="MH_TYPE" val="ENTRY"/>
</p:tagLst>
</file>

<file path=ppt/tags/tag31.xml><?xml version="1.0" encoding="utf-8"?>
<p:tagLst xmlns:p="http://schemas.openxmlformats.org/presentationml/2006/main">
  <p:tag name="ID" val="545820"/>
  <p:tag name="MH" val="20160830110855"/>
  <p:tag name="MH_LIBRARY" val="CONTENTS"/>
  <p:tag name="MH_ORDER" val="1"/>
  <p:tag name="MH_TYPE" val="ENTRY"/>
</p:tagLst>
</file>

<file path=ppt/tags/tag32.xml><?xml version="1.0" encoding="utf-8"?>
<p:tagLst xmlns:p="http://schemas.openxmlformats.org/presentationml/2006/main">
  <p:tag name="ID" val="545820"/>
  <p:tag name="MH" val="20160830110855"/>
  <p:tag name="MH_LIBRARY" val="CONTENTS"/>
  <p:tag name="MH_ORDER" val="1"/>
  <p:tag name="MH_TYPE" val="ENTRY"/>
</p:tagLst>
</file>

<file path=ppt/tags/tag3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0">
  <a:themeElements>
    <a:clrScheme name="蓝绿色">
      <a:dk1>
        <a:srgbClr val="000000"/>
      </a:dk1>
      <a:lt1>
        <a:srgbClr val="FFFFFF"/>
      </a:lt1>
      <a:dk2>
        <a:srgbClr val="778495"/>
      </a:dk2>
      <a:lt2>
        <a:srgbClr val="F0F0F0"/>
      </a:lt2>
      <a:accent1>
        <a:srgbClr val="1F608B"/>
      </a:accent1>
      <a:accent2>
        <a:srgbClr val="2980B9"/>
      </a:accent2>
      <a:accent3>
        <a:srgbClr val="4098D4"/>
      </a:accent3>
      <a:accent4>
        <a:srgbClr val="7BB8E1"/>
      </a:accent4>
      <a:accent5>
        <a:srgbClr val="9FCBE9"/>
      </a:accent5>
      <a:accent6>
        <a:srgbClr val="C6E0F2"/>
      </a:accent6>
      <a:hlink>
        <a:srgbClr val="1F608B"/>
      </a:hlink>
      <a:folHlink>
        <a:srgbClr val="BFBFBF"/>
      </a:folHlink>
    </a:clrScheme>
    <a:fontScheme name="自定义 1">
      <a:majorFont>
        <a:latin typeface="Calibri"/>
        <a:ea typeface="阿里巴巴普惠体 B"/>
        <a:cs typeface="Arial"/>
      </a:majorFont>
      <a:minorFont>
        <a:latin typeface="Calibri"/>
        <a:ea typeface="思源黑体 CN Regular"/>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ns0:objectDefaults xmlns:ns0="http://schemas.openxmlformats.org/drawingml/2006/main"/>
  <a:extLst>
    <ns0:ext xmlns:ns0="http://schemas.openxmlformats.org/drawingml/2006/main" uri="{05A4C25C-085E-4340-85A3-A5531E510DB2}">
      <ns1:themeFamily xmlns:ns1="http://schemas.microsoft.com/office/thememl/2012/main" name="Office Theme" id="{62F939B6-93AF-4DB8-9C6B-D6C7DFDC589F}" vid="{4A3C46E8-61CC-4603-A589-7422A47A8E4A}"/>
    </ns0:ext>
  </a:extLst>
</a:theme>
</file>

<file path=ppt/theme/theme3.xml><?xml version="1.0" encoding="utf-8"?>
<a:theme xmlns:r="http://schemas.openxmlformats.org/officeDocument/2006/relationships" xmlns:a="http://schemas.openxmlformats.org/drawingml/2006/main" name="0">
  <a:themeElements>
    <a:clrScheme name="黄橙色">
      <a:dk1>
        <a:srgbClr val="000000"/>
      </a:dk1>
      <a:lt1>
        <a:srgbClr val="FFFFFF"/>
      </a:lt1>
      <a:dk2>
        <a:srgbClr val="778495"/>
      </a:dk2>
      <a:lt2>
        <a:srgbClr val="F0F0F0"/>
      </a:lt2>
      <a:accent1>
        <a:srgbClr val="6676A6"/>
      </a:accent1>
      <a:accent2>
        <a:srgbClr val="FFA366"/>
      </a:accent2>
      <a:accent3>
        <a:srgbClr val="EB6206"/>
      </a:accent3>
      <a:accent4>
        <a:srgbClr val="FCCB02"/>
      </a:accent4>
      <a:accent5>
        <a:srgbClr val="4174F4"/>
      </a:accent5>
      <a:accent6>
        <a:srgbClr val="14B5C7"/>
      </a:accent6>
      <a:hlink>
        <a:srgbClr val="115CAA"/>
      </a:hlink>
      <a:folHlink>
        <a:srgbClr val="BFBFBF"/>
      </a:folHlink>
    </a:clrScheme>
    <a:fontScheme name="自定义 1">
      <a:majorFont>
        <a:latin typeface="Calibri"/>
        <a:ea typeface="阿里巴巴普惠体 B"/>
        <a:cs typeface="Arial"/>
      </a:majorFont>
      <a:minorFont>
        <a:latin typeface="Calibri"/>
        <a:ea typeface="思源黑体 CN Regular"/>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ns0:objectDefaults xmlns:ns0="http://schemas.openxmlformats.org/drawingml/2006/main"/>
  <a:extLst>
    <ns0:ext xmlns:ns0="http://schemas.openxmlformats.org/drawingml/2006/main" uri="{05A4C25C-085E-4340-85A3-A5531E510DB2}">
      <ns1:themeFamily xmlns:ns1="http://schemas.microsoft.com/office/thememl/2012/main" name="Office Theme" id="{62F939B6-93AF-4DB8-9C6B-D6C7DFDC589F}" vid="{4A3C46E8-61CC-4603-A589-7422A47A8E4A}"/>
    </ns0:ext>
  </a:extLst>
</a:theme>
</file>

<file path=ppt/theme/themeOverride1.xml><?xml version="1.0" encoding="utf-8"?>
<a:themeOverride xmlns:r="http://schemas.openxmlformats.org/officeDocument/2006/relationships" xmlns:a="http://schemas.openxmlformats.org/drawingml/2006/main">
  <a:clrScheme name="蓝绿色">
    <a:dk1>
      <a:srgbClr val="000000"/>
    </a:dk1>
    <a:lt1>
      <a:srgbClr val="FFFFFF"/>
    </a:lt1>
    <a:dk2>
      <a:srgbClr val="778495"/>
    </a:dk2>
    <a:lt2>
      <a:srgbClr val="F0F0F0"/>
    </a:lt2>
    <a:accent1>
      <a:srgbClr val="1F608B"/>
    </a:accent1>
    <a:accent2>
      <a:srgbClr val="2980B9"/>
    </a:accent2>
    <a:accent3>
      <a:srgbClr val="4098D4"/>
    </a:accent3>
    <a:accent4>
      <a:srgbClr val="7BB8E1"/>
    </a:accent4>
    <a:accent5>
      <a:srgbClr val="9FCBE9"/>
    </a:accent5>
    <a:accent6>
      <a:srgbClr val="C6E0F2"/>
    </a:accent6>
    <a:hlink>
      <a:srgbClr val="1F608B"/>
    </a:hlink>
    <a:folHlink>
      <a:srgbClr val="BFBFBF"/>
    </a:folHlink>
  </a:clrScheme>
</a:themeOverride>
</file>

<file path=ppt/theme/themeOverride2.xml><?xml version="1.0" encoding="utf-8"?>
<a:themeOverride xmlns:r="http://schemas.openxmlformats.org/officeDocument/2006/relationships" xmlns:a="http://schemas.openxmlformats.org/drawingml/2006/main">
  <a:clrScheme name="蓝绿色">
    <a:dk1>
      <a:srgbClr val="000000"/>
    </a:dk1>
    <a:lt1>
      <a:srgbClr val="FFFFFF"/>
    </a:lt1>
    <a:dk2>
      <a:srgbClr val="778495"/>
    </a:dk2>
    <a:lt2>
      <a:srgbClr val="F0F0F0"/>
    </a:lt2>
    <a:accent1>
      <a:srgbClr val="1F608B"/>
    </a:accent1>
    <a:accent2>
      <a:srgbClr val="2980B9"/>
    </a:accent2>
    <a:accent3>
      <a:srgbClr val="4098D4"/>
    </a:accent3>
    <a:accent4>
      <a:srgbClr val="7BB8E1"/>
    </a:accent4>
    <a:accent5>
      <a:srgbClr val="9FCBE9"/>
    </a:accent5>
    <a:accent6>
      <a:srgbClr val="C6E0F2"/>
    </a:accent6>
    <a:hlink>
      <a:srgbClr val="1F608B"/>
    </a:hlink>
    <a:folHlink>
      <a:srgbClr val="BFBFBF"/>
    </a:folHlink>
  </a:clrScheme>
</a:themeOverride>
</file>

<file path=ppt/theme/themeOverride3.xml><?xml version="1.0" encoding="utf-8"?>
<a:themeOverride xmlns:r="http://schemas.openxmlformats.org/officeDocument/2006/relationships" xmlns:a="http://schemas.openxmlformats.org/drawingml/2006/main">
  <a:clrScheme name="蓝绿色">
    <a:dk1>
      <a:srgbClr val="000000"/>
    </a:dk1>
    <a:lt1>
      <a:srgbClr val="FFFFFF"/>
    </a:lt1>
    <a:dk2>
      <a:srgbClr val="778495"/>
    </a:dk2>
    <a:lt2>
      <a:srgbClr val="F0F0F0"/>
    </a:lt2>
    <a:accent1>
      <a:srgbClr val="1F608B"/>
    </a:accent1>
    <a:accent2>
      <a:srgbClr val="2980B9"/>
    </a:accent2>
    <a:accent3>
      <a:srgbClr val="4098D4"/>
    </a:accent3>
    <a:accent4>
      <a:srgbClr val="7BB8E1"/>
    </a:accent4>
    <a:accent5>
      <a:srgbClr val="9FCBE9"/>
    </a:accent5>
    <a:accent6>
      <a:srgbClr val="C6E0F2"/>
    </a:accent6>
    <a:hlink>
      <a:srgbClr val="1F608B"/>
    </a:hlink>
    <a:folHlink>
      <a:srgbClr val="BFBFBF"/>
    </a:folHlink>
  </a:clrScheme>
</a:themeOverride>
</file>

<file path=ppt/theme/themeOverride4.xml><?xml version="1.0" encoding="utf-8"?>
<a:themeOverride xmlns:r="http://schemas.openxmlformats.org/officeDocument/2006/relationships" xmlns:a="http://schemas.openxmlformats.org/drawingml/2006/main">
  <a:clrScheme name="蓝绿色">
    <a:dk1>
      <a:srgbClr val="000000"/>
    </a:dk1>
    <a:lt1>
      <a:srgbClr val="FFFFFF"/>
    </a:lt1>
    <a:dk2>
      <a:srgbClr val="778495"/>
    </a:dk2>
    <a:lt2>
      <a:srgbClr val="F0F0F0"/>
    </a:lt2>
    <a:accent1>
      <a:srgbClr val="1F608B"/>
    </a:accent1>
    <a:accent2>
      <a:srgbClr val="2980B9"/>
    </a:accent2>
    <a:accent3>
      <a:srgbClr val="4098D4"/>
    </a:accent3>
    <a:accent4>
      <a:srgbClr val="7BB8E1"/>
    </a:accent4>
    <a:accent5>
      <a:srgbClr val="9FCBE9"/>
    </a:accent5>
    <a:accent6>
      <a:srgbClr val="C6E0F2"/>
    </a:accent6>
    <a:hlink>
      <a:srgbClr val="1F608B"/>
    </a:hlink>
    <a:folHlink>
      <a:srgbClr val="BFBFBF"/>
    </a:folHlink>
  </a:clrScheme>
</a:themeOverride>
</file>

<file path=ppt/theme/themeOverride5.xml><?xml version="1.0" encoding="utf-8"?>
<a:themeOverride xmlns:r="http://schemas.openxmlformats.org/officeDocument/2006/relationships" xmlns:a="http://schemas.openxmlformats.org/drawingml/2006/main">
  <a:clrScheme name="蓝绿色">
    <a:dk1>
      <a:srgbClr val="000000"/>
    </a:dk1>
    <a:lt1>
      <a:srgbClr val="FFFFFF"/>
    </a:lt1>
    <a:dk2>
      <a:srgbClr val="778495"/>
    </a:dk2>
    <a:lt2>
      <a:srgbClr val="F0F0F0"/>
    </a:lt2>
    <a:accent1>
      <a:srgbClr val="1F608B"/>
    </a:accent1>
    <a:accent2>
      <a:srgbClr val="2980B9"/>
    </a:accent2>
    <a:accent3>
      <a:srgbClr val="4098D4"/>
    </a:accent3>
    <a:accent4>
      <a:srgbClr val="7BB8E1"/>
    </a:accent4>
    <a:accent5>
      <a:srgbClr val="9FCBE9"/>
    </a:accent5>
    <a:accent6>
      <a:srgbClr val="C6E0F2"/>
    </a:accent6>
    <a:hlink>
      <a:srgbClr val="1F608B"/>
    </a:hlink>
    <a:folHlink>
      <a:srgbClr val="BFBFBF"/>
    </a:folHlink>
  </a:clrScheme>
</a:themeOverride>
</file>

<file path=ppt/theme/themeOverride6.xml><?xml version="1.0" encoding="utf-8"?>
<a:themeOverride xmlns:r="http://schemas.openxmlformats.org/officeDocument/2006/relationships" xmlns:a="http://schemas.openxmlformats.org/drawingml/2006/main">
  <a:clrScheme name="蓝绿色">
    <a:dk1>
      <a:srgbClr val="000000"/>
    </a:dk1>
    <a:lt1>
      <a:srgbClr val="FFFFFF"/>
    </a:lt1>
    <a:dk2>
      <a:srgbClr val="778495"/>
    </a:dk2>
    <a:lt2>
      <a:srgbClr val="F0F0F0"/>
    </a:lt2>
    <a:accent1>
      <a:srgbClr val="1F608B"/>
    </a:accent1>
    <a:accent2>
      <a:srgbClr val="2980B9"/>
    </a:accent2>
    <a:accent3>
      <a:srgbClr val="4098D4"/>
    </a:accent3>
    <a:accent4>
      <a:srgbClr val="7BB8E1"/>
    </a:accent4>
    <a:accent5>
      <a:srgbClr val="9FCBE9"/>
    </a:accent5>
    <a:accent6>
      <a:srgbClr val="C6E0F2"/>
    </a:accent6>
    <a:hlink>
      <a:srgbClr val="1F608B"/>
    </a:hlink>
    <a:folHlink>
      <a:srgbClr val="BFBFBF"/>
    </a:folHlink>
  </a:clrScheme>
</a:themeOverride>
</file>

<file path=ppt/theme/themeOverride7.xml><?xml version="1.0" encoding="utf-8"?>
<a:themeOverride xmlns:r="http://schemas.openxmlformats.org/officeDocument/2006/relationships" xmlns:a="http://schemas.openxmlformats.org/drawingml/2006/main">
  <a:clrScheme name="蓝绿色">
    <a:dk1>
      <a:srgbClr val="000000"/>
    </a:dk1>
    <a:lt1>
      <a:srgbClr val="FFFFFF"/>
    </a:lt1>
    <a:dk2>
      <a:srgbClr val="778495"/>
    </a:dk2>
    <a:lt2>
      <a:srgbClr val="F0F0F0"/>
    </a:lt2>
    <a:accent1>
      <a:srgbClr val="1F608B"/>
    </a:accent1>
    <a:accent2>
      <a:srgbClr val="2980B9"/>
    </a:accent2>
    <a:accent3>
      <a:srgbClr val="4098D4"/>
    </a:accent3>
    <a:accent4>
      <a:srgbClr val="7BB8E1"/>
    </a:accent4>
    <a:accent5>
      <a:srgbClr val="9FCBE9"/>
    </a:accent5>
    <a:accent6>
      <a:srgbClr val="C6E0F2"/>
    </a:accent6>
    <a:hlink>
      <a:srgbClr val="1F608B"/>
    </a:hlink>
    <a:folHlink>
      <a:srgbClr val="BFBFBF"/>
    </a:folHlink>
  </a:clrScheme>
</a:themeOverride>
</file>

<file path=ppt/theme/themeOverride8.xml><?xml version="1.0" encoding="utf-8"?>
<a:themeOverride xmlns:r="http://schemas.openxmlformats.org/officeDocument/2006/relationships" xmlns:a="http://schemas.openxmlformats.org/drawingml/2006/main">
  <a:clrScheme name="蓝绿色">
    <a:dk1>
      <a:srgbClr val="000000"/>
    </a:dk1>
    <a:lt1>
      <a:srgbClr val="FFFFFF"/>
    </a:lt1>
    <a:dk2>
      <a:srgbClr val="778495"/>
    </a:dk2>
    <a:lt2>
      <a:srgbClr val="F0F0F0"/>
    </a:lt2>
    <a:accent1>
      <a:srgbClr val="1F608B"/>
    </a:accent1>
    <a:accent2>
      <a:srgbClr val="2980B9"/>
    </a:accent2>
    <a:accent3>
      <a:srgbClr val="4098D4"/>
    </a:accent3>
    <a:accent4>
      <a:srgbClr val="7BB8E1"/>
    </a:accent4>
    <a:accent5>
      <a:srgbClr val="9FCBE9"/>
    </a:accent5>
    <a:accent6>
      <a:srgbClr val="C6E0F2"/>
    </a:accent6>
    <a:hlink>
      <a:srgbClr val="1F608B"/>
    </a:hlink>
    <a:folHlink>
      <a:srgbClr val="BFBFBF"/>
    </a:folHlink>
  </a:clrScheme>
</a:themeOverride>
</file>

<file path=ppt/theme/themeOverride9.xml><?xml version="1.0" encoding="utf-8"?>
<a:themeOverride xmlns:r="http://schemas.openxmlformats.org/officeDocument/2006/relationships" xmlns:a="http://schemas.openxmlformats.org/drawingml/2006/main">
  <a:clrScheme name="蓝绿色">
    <a:dk1>
      <a:srgbClr val="000000"/>
    </a:dk1>
    <a:lt1>
      <a:srgbClr val="FFFFFF"/>
    </a:lt1>
    <a:dk2>
      <a:srgbClr val="778495"/>
    </a:dk2>
    <a:lt2>
      <a:srgbClr val="F0F0F0"/>
    </a:lt2>
    <a:accent1>
      <a:srgbClr val="1F608B"/>
    </a:accent1>
    <a:accent2>
      <a:srgbClr val="2980B9"/>
    </a:accent2>
    <a:accent3>
      <a:srgbClr val="4098D4"/>
    </a:accent3>
    <a:accent4>
      <a:srgbClr val="7BB8E1"/>
    </a:accent4>
    <a:accent5>
      <a:srgbClr val="9FCBE9"/>
    </a:accent5>
    <a:accent6>
      <a:srgbClr val="C6E0F2"/>
    </a:accent6>
    <a:hlink>
      <a:srgbClr val="1F608B"/>
    </a:hlink>
    <a:folHlink>
      <a:srgbClr val="BFBFBF"/>
    </a:folHlink>
  </a:clrScheme>
</a:themeOverride>
</file>

<file path=ppt/theme/themeOverride10.xml><?xml version="1.0" encoding="utf-8"?>
<a:themeOverride xmlns:r="http://schemas.openxmlformats.org/officeDocument/2006/relationships" xmlns:a="http://schemas.openxmlformats.org/drawingml/2006/main">
  <a:clrScheme name="黄橙色">
    <a:dk1>
      <a:srgbClr val="000000"/>
    </a:dk1>
    <a:lt1>
      <a:srgbClr val="FFFFFF"/>
    </a:lt1>
    <a:dk2>
      <a:srgbClr val="778495"/>
    </a:dk2>
    <a:lt2>
      <a:srgbClr val="F0F0F0"/>
    </a:lt2>
    <a:accent1>
      <a:srgbClr val="6676A6"/>
    </a:accent1>
    <a:accent2>
      <a:srgbClr val="FFA366"/>
    </a:accent2>
    <a:accent3>
      <a:srgbClr val="EB6206"/>
    </a:accent3>
    <a:accent4>
      <a:srgbClr val="FCCB02"/>
    </a:accent4>
    <a:accent5>
      <a:srgbClr val="4174F4"/>
    </a:accent5>
    <a:accent6>
      <a:srgbClr val="14B5C7"/>
    </a:accent6>
    <a:hlink>
      <a:srgbClr val="115CAA"/>
    </a:hlink>
    <a:folHlink>
      <a:srgbClr val="BFBFBF"/>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19</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阿里巴巴普惠体 B</vt:lpstr>
      <vt:lpstr>思源黑体 CN Regular</vt:lpstr>
      <vt:lpstr>Lato</vt:lpstr>
      <vt:lpstr>汉仪正圆-55W</vt:lpstr>
      <vt:lpstr>阿里巴巴普惠体 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2024-09-07T08:10:41.337</cp:lastPrinted>
  <dcterms:created xsi:type="dcterms:W3CDTF">2024-09-07T00:10:41Z</dcterms:created>
  <dcterms:modified xsi:type="dcterms:W3CDTF">2024-09-07T00:10:45Z</dcterms:modified>
</cp:coreProperties>
</file>