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9DA7E-5875-4728-B9FB-554841FCA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79266-3C75-4FD8-A681-20BCCA69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98C7E-EE01-4A99-B38F-BAE31D376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B28B8-8146-4728-B3FA-116314E20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B2574-79EF-4B75-A31D-E9C3815B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5CE7E-DD2E-4D87-874C-F5470382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A1CFC-3388-4A12-8BF4-8DFEAE02E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215D1-1686-4B08-992A-00E53E7F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B8307-0574-4107-8E26-555A40360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6FA75-F580-461F-9B5C-6D67D1110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11EC7-4C29-48A6-84FD-C8939B668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22067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麻醉中的允许失血量与输液管理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麻醉中失血与输液概述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允许失血量评估方法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输液管理策略及技巧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患者安全与质量控制体系建设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麻醉中失血与输液概述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手术过程中不可避免会造成组织损伤和血管破裂，导致血液流失。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某些疾病或药物使用可能导致凝血功能异常，增加手术过程中的失血量。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大量输血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在某些情况下，如大手术或严重创伤，可能需要大量输血以维持患者生命体征。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血容量减少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失血导致循环血容量减少，影响组织器官的灌注和氧供。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严重失血可引起休克，表现为血压下降、心率增快、尿量减少等。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组织缺氧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失血导致血红蛋白减少，携氧能力下降，组织器官缺氧。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失血原因及危害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50" r="1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通过输注晶体液或胶体液补充循环血容量，维持血压和心输出量。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补充血容量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根据患者病情输注含有不同电解质的液体，以纠正电解质和酸碱平衡紊乱。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纠正电解质和酸碱平衡紊乱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提供营养支持：对于不能进食的患者，可通过输液提供营养支持。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根据患者的年龄、体重、病情等因素制定个体化的输液方案。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在补充血容量的同时，先输注含盐液体以维持电解质平衡，再输注含糖液体提供能量。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在患者尿量正常的情况下补充钾盐，以纠正低钾血症。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108" r="2610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先盐后糖原则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见尿补钾原则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失血与输液关系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失血与输液在麻醉管理中密切相关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在处理失血时，输液治疗是重要的辅助手段。通过输注适当的液体，可以补充血容量、纠正电解质和酸碱平衡紊乱，以及提供必要的营养支持。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合理的输液管理有助于减少手术过程中的失血量。通过维持充足的血容量和稳定的血压，可以减少因手术创伤引起的出血。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失血量的评估是制定输液方案的重要依据。根据失血量及患者临床表现，麻醉医生可判断是否需要输血或输液治疗。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允许失血量评估方法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血压是评估失血量的重要指标，失血后血压下降程度与失血量成正比。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心率加快是失血的常见反应，但心率变化受多种因素影响，需结合其他指标综合判断。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尿量减少是失血后肾脏灌注不足的表现，可作为评估失血量的参考指标。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生理指标评估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血红蛋白浓度降低是失血的直接表现，但需注意其滞后性。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红细胞压积降低表明血液中红细胞比例减少，可反映失血量。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凝血功能异常可提示大量失血或凝血因子消耗，需及时采取措施。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血红蛋白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红细胞压积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实验室指标评估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了解患者既往手术、创伤、出血等病史，有助于评估其对失血的耐受能力。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密切观察患者面色、口唇颜色、皮肤温度等体征变化，及时发现潜在失血风险。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根据手术部位、切口大小、手术时间等因素综合判断预计失血量。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体征观察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手术操作情况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临床经验判断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输液管理策略及技巧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生理盐水、乳酸林格氏液等，用于补充细胞外液和扩充血容量。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羟乙基淀粉、明胶等，用于提高血浆胶体渗透压和减少组织水肿。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胶体液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根据失血量、休克程度、患者年龄和心肺功能等因素综合考虑。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晶体液与胶体液选择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https://d.book118.com/078022067016006032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2024-09-09T09:26:28.696</cp:lastPrinted>
  <dcterms:created xsi:type="dcterms:W3CDTF">2024-09-09T01:26:28Z</dcterms:created>
  <dcterms:modified xsi:type="dcterms:W3CDTF">2024-09-09T01:26:31Z</dcterms:modified>
</cp:coreProperties>
</file>