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48DB7-B3F1-49A2-BAB3-EEEB4ED74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1A5FD-4636-4B3A-A0EB-2045C5AC2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B8C87-8D73-4031-B9AE-2FF3F9371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13B06-B584-4D4E-8900-114C2BD0F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8A1E23-EBEC-4CD4-9FC6-BEFA22428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0E9D4C-7A09-432C-AF48-89F79679B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8467C6-16DA-4C82-9A99-B8957BA8C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07D0C-3ACF-416F-9A33-43E1E067D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7D948-15C0-4A90-B0C1-A2689A62E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5AE7B-23B2-450A-96E7-1BB48EBAD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16338-4D23-4393-A29B-F48CE7997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23067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并行生产流程的应用技巧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并行生产流程基本概念与原理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并行生产流程规划与设计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并行生产流程实施与管理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并行生产流程优化与改进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并行生产流程在各行业应用案例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总结：提高并行生产流程效率的关键因素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并行生产流程基本概念与原理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并行生产流程是一种同时处理多个任务或操作的生产方式，通过并行处理来缩短整体生产周期，提高生产效率。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并行性、同时性、相互独立性、资源共享。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串行生产流程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任务按照顺序逐一完成，每个任务完成后才能开始下一个任务。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并行生产流程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多个任务同时开始，并行进行，可以缩短生产周期，提高生产效率。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并行生产流程相比串行生产流程具有更高的灵活性和效率，但也需要更复杂的协调和管理。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与串行生产流程对比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并行生产流程可以及时发现并处理生产过程中的问题，有利于提高产品质量。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通过优化生产流程，可以减少等待时间和闲置时间，从而降低生产成本。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并行处理可以充分利用资源，提高设备的利用率和劳动生产率。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适用于生产周期长、任务之间相互独立、资源可共享的生产过程。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缩短生产周期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通过并行处理多个任务，可以同时进行多个操作，从而缩短整体生产周期。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并行生产流程规划与设计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分析生产流程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详细分析整个生产流程，找出可以并行处理的环节，如不同工序、不同生产线或不同车间的任务。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评估并行可行性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针对识别出的可并行环节，评估其并行的可行性，包括技术、资源、时间等方面的考虑。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确定并行策略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根据评估结果，确定采用哪种并行策略，如任务并行、数据并行或流水线并行等。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识别可并行环节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划分任务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将可并行的环节划分为具体的任务，明确每个任务的输入、输出和处理过程。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设定时间节点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为每个任务设定合理的时间节点，确保并行处理能够按计划进行。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考虑到可能出现的风险和不确定性，制定相应的应急计划以应对可能的延误或问题。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采用合适的调度算法和优化技术，对并行处理过程进行调度和优化，以提高生产效率和质量。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分析并行处理所需的资源，包括人力、物力、财力等。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根据资源需求分析结果，合理分配资源到各个并行环节，确保资源的有效利用。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资源分配与调度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并行生产流程实施与管理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跨部门沟通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建立有效的沟通机制，确保不同部门之间信息流通畅通，共同协作完成并行生产任务。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任务分配与协调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明确各部门的职责和任务，合理分配资源，避免任务冲突和重复劳动。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跨部门培训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加强跨部门的培训和交流，提高员工对并行生产流程的理解和协作能力。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跨部门协同作业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质量检查与控制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设立质量检查点，对并行生产过程中的关键环节进行严格把关，确保产品质量符合要求。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收集并分析生产数据，发现潜在问题，及时调整并行生产流程，提高生产效率和质量。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建立实时监控系统，跟踪并行生产流程中各环节的进度，确保生产按计划进行。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监控进度与质量控制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针对可能出现的突发事件，制定相应的应急预案，明确应对措施和责任人。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在突发事件发生时，迅速调配资源，确保并行生产流程能够尽快恢复正常运行。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对并行生产流程进行持续改进，提高系统的稳定性和应对突发事件的能力。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https://d.book118.com/078023067035006025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2024-09-01T19:23:42.733</cp:lastPrinted>
  <dcterms:created xsi:type="dcterms:W3CDTF">2024-09-01T11:23:42Z</dcterms:created>
  <dcterms:modified xsi:type="dcterms:W3CDTF">2024-09-01T11:23:44Z</dcterms:modified>
</cp:coreProperties>
</file>