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EE461A-0529-47B0-A116-9F3BD23E4C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5DFA21-A46B-484D-9A48-0490710C23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2FD79A-4AB1-4145-BDE4-12AF83B3C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8E6D30-EB09-423E-94EE-B400170E0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E438F7-DC73-4103-8241-DC450263C8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CA5275-1A4F-4779-BE69-32A8F0F848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8488E-08C1-4B4E-87FE-B356E065EE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77365-0C92-4A2E-8D52-A519369D2D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8AD83-5E24-4C6A-9A62-9D0F07284B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CE99F-942F-4A85-AE5F-72780780F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98D174-3B42-4C1E-8787-FF00D10FA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2500411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夏令营活动计划书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夏令营活动背景与目的</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夏令营活动时间与地点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夏令营活动内容与形式</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夏令营参与人员及分工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夏令营物资准备与预算安排</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安全保障措施及应急预案制定</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总结回顾与未来发展规划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夏令营活动背景与目的</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夏令营作为一种独特的教育方式，起源于美国，逐渐发展成为全球范围内广受欢迎的青少年活动。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夏令营起源与发展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随着社会发展和教育观念的转变，越来越多的家长和青少年开始关注夏令营活动，寻求在暑期进行有意义的学习和体验。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当前市场需求</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5498" r="3549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本次夏令营由具有丰富经验和优质资源的教育机构组织，旨在为青少年提供一个安全、有趣且富有挑战性的环境。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举办机构与资源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t="4305" b="4305"/>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夏令营活动有助于培养青少年的独立自主能力，让他们在离开家庭的环境中学会自我管理和自我决策。</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培养独立自主能力</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通过参加夏令营，青少年可以接触到不同地域、文化和人群，从而拓展视野，增广见闻，提高跨文化交流能力。</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拓展视野与增广见闻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夏令营中的团队活动和项目合作有助于培养青少年的团队协作精神和领导能力，提高他们的综合素质。</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锻炼团队协作与领导能力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夏令营提供多样化的课程和活动，鼓励青少年发掘自己的兴趣爱好和特长，促进个性化发展。</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培养兴趣爱好与特长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举办目的和意义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预期目标与效果</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提高青少年综合素质</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促进身心健康与全面发展</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增强跨文化交流能力</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培养积极心态与自信心</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通过夏令营的全方位培养，预期青少年的综合素质将得到显著提升，包括独立自主、团队协作、领导能力等方面。</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夏令营中的国际文化交流环节将有助于增强青少年的跨文化交流能力，为他们未来的国际化发展打下基础。</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夏令营中的挑战和成功体验将有助于培养青少年的积极心态和自信心，提高他们的心理素质和抗挫折能力。</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夏令营注重青少年的身心健康，通过户外运动、体育锻炼和心理健康教育等活动，促进他们的全面发展。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夏令营活动时间与地点</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2023年7月10日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活动开始时间</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活动结束时间</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活动总时长</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每天活动安排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2023年7月25日</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15天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上午进行主题课程学习，下午进行户外活动或兴趣小组活动，晚上进行团队互动或自由活动。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活动时间安排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活动场所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营地内应有宽敞的室内外活动场所，如运动场、多功能厅等，以满足不同活动的需求。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营地位置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选择位于郊区或自然风景区的营地，远离城市喧嚣，环境优美，空气清新。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营地设施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确保营地内有完善的住宿、餐饮、医疗等基础设施，保障营员的基本生活需求。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活动地点选择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集合地点</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营地入口处或指定集合点</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集合时间</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活动开始前一天的下午3点至5点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解散时间</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活动结束当天的下午4点至6点</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营员需在规定时间内到达集合地点，携带好个人物品和所需资料，如有特殊情况需提前告知组织方。</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解散地点</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同集合地点</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集合与解散安排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夏令营活动内容与形式</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主题设置及特色亮点</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主题：探索自然，挑战自我</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紧密结合自然环境，利用户外资源进行实践活动</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注重个人成长与团队协作的平衡发展</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特色亮点</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攀岩、溯溪等户外运动体验</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户外探险</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徒步穿越森林，学习野外生存技能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具体活动项目介绍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具体活动项目介绍</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生物多样性调查与保护实践</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简易天文观测与星空摄影</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科学探究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创意工坊</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利用自然材料制作手工艺品</a:t>
            </a:r>
          </a:p>
        </p:txBody>
      </p:sp>
      <p:pic>
        <p:nvPicPr>
          <p:cNvPr id="6" name="Picture 6"/>
          <p:cNvPicPr>
            <a:picLocks noChangeAspect="1"/>
          </p:cNvPicPr>
          <p:nvPr/>
        </p:nvPicPr>
        <p:blipFill>
          <a:blip r:embed="rId2"/>
          <a:srcRect t="6488" b="648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学习传统手工艺技能，如编织、陶艺等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具体活动项目介绍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团队协作游戏</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团队策略游戏，锻炼沟通与协作能力</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定向越野、接力竞赛等团队竞技项目</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具体活动项目介绍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形式创新及互动性提升</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线上线下结合</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利用网络平台进行前期宣传、报名及资料分享</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活动中结合线上互动环节，如线上投票、实时互动等</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参与者角色定位</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根据活动主题，为参与者设定不同角色，如探险家、科学家、艺术家等</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通过角色扮演，增强参与者的代入感和互动性</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形式创新及互动性提升</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形式创新及互动性提升</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奖励机制设置</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设立多个奖项，如最佳团队奖、最佳创意奖等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通过奖励激发参与者的积极性和创造力</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夏令营参与人员及分工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组织者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负责夏令营的整体规划和运营，包括活动设计、资源协调、风险管理等。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导师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提供专业知识和技能指导，负责相关课程的讲授和辅导。</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志愿者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协助组织者和导师进行日常活动的管理和服务，提供必要的支持和帮助。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组织者、导师、志愿者等角色定位</a:t>
              </a: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各自职责划分和协作机制建立</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组织者</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制定夏令营活动计划和预算。</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协调各方资源，确保活动顺利进行。</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https://d.book118.com/078025004114006042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23</vt:i4>
      </vt:variant>
    </vt:vector>
  </HeadingPairs>
  <TitlesOfParts>
    <vt:vector baseType="lpstr" size="2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2024-09-21T23:22:50.181</cp:lastPrinted>
  <dcterms:created xsi:type="dcterms:W3CDTF">2024-09-21T15:22:50Z</dcterms:created>
  <dcterms:modified xsi:type="dcterms:W3CDTF">2024-09-21T15:22:52Z</dcterms:modified>
</cp:coreProperties>
</file>